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1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5B5204-0BEB-4A4F-A525-933EAD1A8D7D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E6F32BC-62A8-4074-8D35-FC0F98427F21}">
      <dgm:prSet/>
      <dgm:spPr/>
      <dgm:t>
        <a:bodyPr/>
        <a:lstStyle/>
        <a:p>
          <a:r>
            <a:rPr lang="en-US"/>
            <a:t>To better investigate the difference between the two I had to switch to  a much simpler problem than the Bipedal Walker initially selected. In retrospect, to better highlight the differences I recommend an even smaller problem than the one selected for this project.</a:t>
          </a:r>
        </a:p>
      </dgm:t>
    </dgm:pt>
    <dgm:pt modelId="{8DE1FB69-7174-49C5-A799-0EA5914ED12B}" type="parTrans" cxnId="{A761819D-A685-484A-9CA3-22790F308567}">
      <dgm:prSet/>
      <dgm:spPr/>
      <dgm:t>
        <a:bodyPr/>
        <a:lstStyle/>
        <a:p>
          <a:endParaRPr lang="en-US"/>
        </a:p>
      </dgm:t>
    </dgm:pt>
    <dgm:pt modelId="{394A1D73-DF1E-45F8-A4FB-30338EF8751E}" type="sibTrans" cxnId="{A761819D-A685-484A-9CA3-22790F308567}">
      <dgm:prSet/>
      <dgm:spPr/>
      <dgm:t>
        <a:bodyPr/>
        <a:lstStyle/>
        <a:p>
          <a:endParaRPr lang="en-US"/>
        </a:p>
      </dgm:t>
    </dgm:pt>
    <dgm:pt modelId="{631B391E-E66C-4F76-A09A-A6B41C8110E0}">
      <dgm:prSet/>
      <dgm:spPr/>
      <dgm:t>
        <a:bodyPr/>
        <a:lstStyle/>
        <a:p>
          <a:r>
            <a:rPr lang="en-US"/>
            <a:t>Deep Q learning uses a lot of resources and google collab quickly runs out of resources.</a:t>
          </a:r>
        </a:p>
      </dgm:t>
    </dgm:pt>
    <dgm:pt modelId="{645CECDA-0B96-4EC7-85AE-39FDEBBF13B9}" type="parTrans" cxnId="{BDB71476-4020-4A74-B2B5-CECCDADEEA33}">
      <dgm:prSet/>
      <dgm:spPr/>
      <dgm:t>
        <a:bodyPr/>
        <a:lstStyle/>
        <a:p>
          <a:endParaRPr lang="en-US"/>
        </a:p>
      </dgm:t>
    </dgm:pt>
    <dgm:pt modelId="{190D82EA-C5B7-4925-8120-2817EE972108}" type="sibTrans" cxnId="{BDB71476-4020-4A74-B2B5-CECCDADEEA33}">
      <dgm:prSet/>
      <dgm:spPr/>
      <dgm:t>
        <a:bodyPr/>
        <a:lstStyle/>
        <a:p>
          <a:endParaRPr lang="en-US"/>
        </a:p>
      </dgm:t>
    </dgm:pt>
    <dgm:pt modelId="{B112E951-C880-4CD5-8563-BD38EF9B23D9}" type="pres">
      <dgm:prSet presAssocID="{625B5204-0BEB-4A4F-A525-933EAD1A8D7D}" presName="root" presStyleCnt="0">
        <dgm:presLayoutVars>
          <dgm:dir/>
          <dgm:resizeHandles val="exact"/>
        </dgm:presLayoutVars>
      </dgm:prSet>
      <dgm:spPr/>
    </dgm:pt>
    <dgm:pt modelId="{3E591084-4EE6-4726-964C-5F2BFB3CBC6D}" type="pres">
      <dgm:prSet presAssocID="{6E6F32BC-62A8-4074-8D35-FC0F98427F21}" presName="compNode" presStyleCnt="0"/>
      <dgm:spPr/>
    </dgm:pt>
    <dgm:pt modelId="{11C6E3F1-0767-4C05-8053-51C660307BE3}" type="pres">
      <dgm:prSet presAssocID="{6E6F32BC-62A8-4074-8D35-FC0F98427F2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CB92F0F7-4F94-4A55-B35F-AF0C7C3DF1F8}" type="pres">
      <dgm:prSet presAssocID="{6E6F32BC-62A8-4074-8D35-FC0F98427F21}" presName="spaceRect" presStyleCnt="0"/>
      <dgm:spPr/>
    </dgm:pt>
    <dgm:pt modelId="{EE71B1C7-F92F-4E29-95FB-010A3CF49C8D}" type="pres">
      <dgm:prSet presAssocID="{6E6F32BC-62A8-4074-8D35-FC0F98427F21}" presName="textRect" presStyleLbl="revTx" presStyleIdx="0" presStyleCnt="2">
        <dgm:presLayoutVars>
          <dgm:chMax val="1"/>
          <dgm:chPref val="1"/>
        </dgm:presLayoutVars>
      </dgm:prSet>
      <dgm:spPr/>
    </dgm:pt>
    <dgm:pt modelId="{9E40E68B-0904-4A29-9195-A819F8745C2F}" type="pres">
      <dgm:prSet presAssocID="{394A1D73-DF1E-45F8-A4FB-30338EF8751E}" presName="sibTrans" presStyleCnt="0"/>
      <dgm:spPr/>
    </dgm:pt>
    <dgm:pt modelId="{A5F2A94E-46AD-4BD0-9FA0-CB3C84C75D1B}" type="pres">
      <dgm:prSet presAssocID="{631B391E-E66C-4F76-A09A-A6B41C8110E0}" presName="compNode" presStyleCnt="0"/>
      <dgm:spPr/>
    </dgm:pt>
    <dgm:pt modelId="{83BB5471-5A15-4342-BBF9-D2F9D78EE557}" type="pres">
      <dgm:prSet presAssocID="{631B391E-E66C-4F76-A09A-A6B41C8110E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73464719-9FAB-457F-934C-843E1E5BFCB0}" type="pres">
      <dgm:prSet presAssocID="{631B391E-E66C-4F76-A09A-A6B41C8110E0}" presName="spaceRect" presStyleCnt="0"/>
      <dgm:spPr/>
    </dgm:pt>
    <dgm:pt modelId="{D4C82EBC-15C1-4080-B9EA-2F528A88EDE9}" type="pres">
      <dgm:prSet presAssocID="{631B391E-E66C-4F76-A09A-A6B41C8110E0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EFD41F05-5B5D-4364-B2D0-8F75272B1730}" type="presOf" srcId="{6E6F32BC-62A8-4074-8D35-FC0F98427F21}" destId="{EE71B1C7-F92F-4E29-95FB-010A3CF49C8D}" srcOrd="0" destOrd="0" presId="urn:microsoft.com/office/officeart/2018/2/layout/IconLabelList"/>
    <dgm:cxn modelId="{8E577732-96E2-4D49-B67A-69005FE00BA8}" type="presOf" srcId="{631B391E-E66C-4F76-A09A-A6B41C8110E0}" destId="{D4C82EBC-15C1-4080-B9EA-2F528A88EDE9}" srcOrd="0" destOrd="0" presId="urn:microsoft.com/office/officeart/2018/2/layout/IconLabelList"/>
    <dgm:cxn modelId="{BDB71476-4020-4A74-B2B5-CECCDADEEA33}" srcId="{625B5204-0BEB-4A4F-A525-933EAD1A8D7D}" destId="{631B391E-E66C-4F76-A09A-A6B41C8110E0}" srcOrd="1" destOrd="0" parTransId="{645CECDA-0B96-4EC7-85AE-39FDEBBF13B9}" sibTransId="{190D82EA-C5B7-4925-8120-2817EE972108}"/>
    <dgm:cxn modelId="{494C6877-11F2-4532-AD2A-2CA9597B64F2}" type="presOf" srcId="{625B5204-0BEB-4A4F-A525-933EAD1A8D7D}" destId="{B112E951-C880-4CD5-8563-BD38EF9B23D9}" srcOrd="0" destOrd="0" presId="urn:microsoft.com/office/officeart/2018/2/layout/IconLabelList"/>
    <dgm:cxn modelId="{A761819D-A685-484A-9CA3-22790F308567}" srcId="{625B5204-0BEB-4A4F-A525-933EAD1A8D7D}" destId="{6E6F32BC-62A8-4074-8D35-FC0F98427F21}" srcOrd="0" destOrd="0" parTransId="{8DE1FB69-7174-49C5-A799-0EA5914ED12B}" sibTransId="{394A1D73-DF1E-45F8-A4FB-30338EF8751E}"/>
    <dgm:cxn modelId="{293333D0-AAF9-4AB9-B2E0-72E03891B400}" type="presParOf" srcId="{B112E951-C880-4CD5-8563-BD38EF9B23D9}" destId="{3E591084-4EE6-4726-964C-5F2BFB3CBC6D}" srcOrd="0" destOrd="0" presId="urn:microsoft.com/office/officeart/2018/2/layout/IconLabelList"/>
    <dgm:cxn modelId="{C08FAA55-ED1B-4CB8-937A-842658095805}" type="presParOf" srcId="{3E591084-4EE6-4726-964C-5F2BFB3CBC6D}" destId="{11C6E3F1-0767-4C05-8053-51C660307BE3}" srcOrd="0" destOrd="0" presId="urn:microsoft.com/office/officeart/2018/2/layout/IconLabelList"/>
    <dgm:cxn modelId="{A5FADDE0-32A5-4EFF-A4D9-4031F6FAFBEC}" type="presParOf" srcId="{3E591084-4EE6-4726-964C-5F2BFB3CBC6D}" destId="{CB92F0F7-4F94-4A55-B35F-AF0C7C3DF1F8}" srcOrd="1" destOrd="0" presId="urn:microsoft.com/office/officeart/2018/2/layout/IconLabelList"/>
    <dgm:cxn modelId="{962B7DFD-61E3-4F63-8830-051AE84FC988}" type="presParOf" srcId="{3E591084-4EE6-4726-964C-5F2BFB3CBC6D}" destId="{EE71B1C7-F92F-4E29-95FB-010A3CF49C8D}" srcOrd="2" destOrd="0" presId="urn:microsoft.com/office/officeart/2018/2/layout/IconLabelList"/>
    <dgm:cxn modelId="{00878170-FCE3-43C8-A6A5-12FAFE099374}" type="presParOf" srcId="{B112E951-C880-4CD5-8563-BD38EF9B23D9}" destId="{9E40E68B-0904-4A29-9195-A819F8745C2F}" srcOrd="1" destOrd="0" presId="urn:microsoft.com/office/officeart/2018/2/layout/IconLabelList"/>
    <dgm:cxn modelId="{9CEC2584-0D19-4BC7-97DD-2F88BE4306AF}" type="presParOf" srcId="{B112E951-C880-4CD5-8563-BD38EF9B23D9}" destId="{A5F2A94E-46AD-4BD0-9FA0-CB3C84C75D1B}" srcOrd="2" destOrd="0" presId="urn:microsoft.com/office/officeart/2018/2/layout/IconLabelList"/>
    <dgm:cxn modelId="{BFCC2502-3A78-457B-A374-92D1D424DF42}" type="presParOf" srcId="{A5F2A94E-46AD-4BD0-9FA0-CB3C84C75D1B}" destId="{83BB5471-5A15-4342-BBF9-D2F9D78EE557}" srcOrd="0" destOrd="0" presId="urn:microsoft.com/office/officeart/2018/2/layout/IconLabelList"/>
    <dgm:cxn modelId="{F010348A-E6FC-4F19-950C-289E5D7A07D9}" type="presParOf" srcId="{A5F2A94E-46AD-4BD0-9FA0-CB3C84C75D1B}" destId="{73464719-9FAB-457F-934C-843E1E5BFCB0}" srcOrd="1" destOrd="0" presId="urn:microsoft.com/office/officeart/2018/2/layout/IconLabelList"/>
    <dgm:cxn modelId="{A480B186-182E-4F20-ACFD-26BD6A04D06F}" type="presParOf" srcId="{A5F2A94E-46AD-4BD0-9FA0-CB3C84C75D1B}" destId="{D4C82EBC-15C1-4080-B9EA-2F528A88EDE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C6E3F1-0767-4C05-8053-51C660307BE3}">
      <dsp:nvSpPr>
        <dsp:cNvPr id="0" name=""/>
        <dsp:cNvSpPr/>
      </dsp:nvSpPr>
      <dsp:spPr>
        <a:xfrm>
          <a:off x="1953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71B1C7-F92F-4E29-95FB-010A3CF49C8D}">
      <dsp:nvSpPr>
        <dsp:cNvPr id="0" name=""/>
        <dsp:cNvSpPr/>
      </dsp:nvSpPr>
      <dsp:spPr>
        <a:xfrm>
          <a:off x="765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To better investigate the difference between the two I had to switch to  a much simpler problem than the Bipedal Walker initially selected. In retrospect, to better highlight the differences I recommend an even smaller problem than the one selected for this project.</a:t>
          </a:r>
        </a:p>
      </dsp:txBody>
      <dsp:txXfrm>
        <a:off x="765914" y="2943510"/>
        <a:ext cx="4320000" cy="720000"/>
      </dsp:txXfrm>
    </dsp:sp>
    <dsp:sp modelId="{83BB5471-5A15-4342-BBF9-D2F9D78EE557}">
      <dsp:nvSpPr>
        <dsp:cNvPr id="0" name=""/>
        <dsp:cNvSpPr/>
      </dsp:nvSpPr>
      <dsp:spPr>
        <a:xfrm>
          <a:off x="7029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C82EBC-15C1-4080-B9EA-2F528A88EDE9}">
      <dsp:nvSpPr>
        <dsp:cNvPr id="0" name=""/>
        <dsp:cNvSpPr/>
      </dsp:nvSpPr>
      <dsp:spPr>
        <a:xfrm>
          <a:off x="5841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Deep Q learning uses a lot of resources and google collab quickly runs out of resources.</a:t>
          </a:r>
        </a:p>
      </dsp:txBody>
      <dsp:txXfrm>
        <a:off x="5841914" y="2943510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F28F-A923-EE05-7FAA-C5EDD6657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AE1DE3-AD43-6A3C-6E75-673491C87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49D90-57F5-CF32-52D1-B5D7573CD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C25A1-659E-3528-4903-DFB4C88B2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F0C82-3679-CD5F-3B65-3F908FF1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0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AD5DA-69CC-278D-800B-9CB4B71D7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6ED80C-42B7-7E49-3EF6-445FEBC0EA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69BD0-92BD-4110-8A03-8F5A50AE9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EC66F-BA80-C7DD-D0D4-3471EF947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919CD-1217-B61D-4A37-C454AA1A5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243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82CA54-A088-28BE-B6CF-31E41D8CEE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1FBB7C-0CF9-EFCA-61EC-7BC8B94F0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23AF7-C4AC-E6B3-778A-CDCABEA8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1417A-8E46-7FB0-918D-2B503CB4B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7C73C-7CCB-F3B9-EFF3-FF28B3467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987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4635B-FA7D-8880-C3D2-3CD0D43FF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7096C-C758-0B76-4026-E920D36D0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FC92B-37B2-0752-25A4-E407FAC1B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D6C3-4D5D-C3AF-0712-0786770A6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46F94-EE58-CC09-FC50-B842A37D0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30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D72FA-CF62-BA86-0102-780D7F011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3913C-B212-C85E-494B-C224EADF6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64CDB-4B27-DB2F-2CA4-0304EDBF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BE3B1-8ECB-09D5-9B4D-3ADFD17B8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65FC6-CDB6-653A-A6FD-3E425989C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325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181AC-20BE-CF6B-6640-C09B4A68F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82257-0A55-361D-863C-19DDC1FC3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FBA09F-D08C-4795-1272-01275A9AE8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BBEDA4-040A-80CE-6AC5-4359544F3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1D22C-72FE-0BBC-D9DD-951A2BE5E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DEFDA-EB4A-B665-A05D-1D0C22C90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295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69E33-77DA-BEDE-032B-EF64BF44C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B40DB-8849-221A-8FEB-7738F3486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92E26-E383-A1D5-750D-88F746F13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168E0C-AB7E-79C2-C00D-2581B75BD7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149D61-0DC4-9C5F-1834-A3F70474B8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91560C-829F-42FF-A2FD-D924A33F4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17222D-3534-D75C-82D7-E1C4506D6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40B43D-378B-23CD-61BC-E78D9C661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354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277F7-1999-64E7-C3EB-3429A346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AF71E7-88A8-E8AE-473A-2395FA64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FB137-DEBA-AD5C-9057-10AE17DC3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746549-7532-64AC-4F8B-148119E72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29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D200AA-0EDC-310F-B2B2-0F5CA21A1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30DE8B-F360-86AA-71D6-5DBE99BB9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B12CC-5D8F-4C69-62E1-AFF3A0170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165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DAF0F-A139-0BA2-3D79-5A1211EE2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D0F53-9B5F-EBBF-666B-52A778560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8D62AF-4C6D-24C3-86FF-B25F61E2E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80DCB4-DA7A-95A1-A06B-D374D0695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63DBD1-8A39-07F3-A9A1-E047B3AA9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D96329-6FD8-777D-90E3-FAF3C3D61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751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B4B11-231C-6812-9607-CE24FF860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190F05-0282-958D-89AB-220FB367A7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C576E5-180B-28DF-6F4E-3D2E137012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AF5484-C1E6-CB4D-7501-098C6C315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09101D-CFFC-F334-230D-EBFBCB940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D994D-8858-E3C9-FE0A-7C6E57203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965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608B9C-D22F-E0EA-FBF7-8B652AD5B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A6826-A77A-4242-245F-147474276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16D17-E7D6-A171-853B-F0A545C30C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66C49-1C89-445E-A14F-132204B77AE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52D75-84EE-EEA5-9559-D10FC15D1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44426-9403-0586-9D05-0CF31497D1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D8996-6F85-48B7-A37A-E0970DAFD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47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Floating Numbers And Letters On Top Of A Book">
            <a:extLst>
              <a:ext uri="{FF2B5EF4-FFF2-40B4-BE49-F238E27FC236}">
                <a16:creationId xmlns:a16="http://schemas.microsoft.com/office/drawing/2014/main" id="{375B963F-6F1C-5B35-BF02-12CA57A74E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CBA6EC-26B9-AF07-B419-48CD0DD8A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Approximate Q Learning VS Deep Q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456AA0-F112-DF36-3904-2852FAB55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Team: Elvis Fernandez</a:t>
            </a:r>
          </a:p>
        </p:txBody>
      </p:sp>
    </p:spTree>
    <p:extLst>
      <p:ext uri="{BB962C8B-B14F-4D97-AF65-F5344CB8AC3E}">
        <p14:creationId xmlns:p14="http://schemas.microsoft.com/office/powerpoint/2010/main" val="127994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E8DD58-F2B2-A8C6-CF24-876F584B4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Problem Statement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B6E445B-14B0-94C2-1D85-616306BE1C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6405331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76920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BD2C7-DA87-E699-55B9-432481FFE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6" y="878545"/>
            <a:ext cx="6230319" cy="1285106"/>
          </a:xfrm>
        </p:spPr>
        <p:txBody>
          <a:bodyPr anchor="t">
            <a:normAutofit/>
          </a:bodyPr>
          <a:lstStyle/>
          <a:p>
            <a:r>
              <a:rPr lang="en-US" sz="4000"/>
              <a:t>Taxi-v3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117A2-CD4E-010B-C3AB-6479A75BB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6" y="2369714"/>
            <a:ext cx="6230319" cy="3368478"/>
          </a:xfrm>
        </p:spPr>
        <p:txBody>
          <a:bodyPr>
            <a:normAutofit/>
          </a:bodyPr>
          <a:lstStyle/>
          <a:p>
            <a:r>
              <a:rPr lang="en-US" sz="2000"/>
              <a:t>Discrete action and observation spaces.</a:t>
            </a:r>
          </a:p>
          <a:p>
            <a:r>
              <a:rPr lang="en-US" sz="2000"/>
              <a:t>Action space represented in 6 states</a:t>
            </a:r>
          </a:p>
          <a:p>
            <a:r>
              <a:rPr lang="en-US" sz="2000"/>
              <a:t>Observation space in 500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E99E0-8E51-A5C3-EFAC-4D3F386AF3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197" b="-2"/>
          <a:stretch/>
        </p:blipFill>
        <p:spPr>
          <a:xfrm>
            <a:off x="7881870" y="882740"/>
            <a:ext cx="3572978" cy="22468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647123-9075-A43A-7136-A1B33C0E2F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5" b="7178"/>
          <a:stretch/>
        </p:blipFill>
        <p:spPr>
          <a:xfrm>
            <a:off x="7881870" y="3429000"/>
            <a:ext cx="3572978" cy="224682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A65989E-BBD5-44D7-AA86-7AFD5D46B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1A2881-D8D7-4A7D-ACA3-E9F849F8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800"/>
            <a:ext cx="4038599" cy="45677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63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D70CCB-06F8-9CFC-CE1F-9F6049882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/>
              <a:t>Differences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8FF8D-6AD1-2D7A-6DC0-307637C05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en-US" sz="2000"/>
              <a:t>The biggest difference which becomes quite obvious as soon as you execute the training code is Deep Q Learning stores a lot more information than Approximate Q Learning. </a:t>
            </a:r>
          </a:p>
          <a:p>
            <a:r>
              <a:rPr lang="en-US" sz="2000"/>
              <a:t>Another difference is DQL should be able to converge given just the state. In comparison to AQL which requires the state as well as action space.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D6CBCD-F0A0-3507-14F4-1DF5B0287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367" y="2441205"/>
            <a:ext cx="4788505" cy="3243332"/>
          </a:xfrm>
          <a:prstGeom prst="rect">
            <a:avLst/>
          </a:pr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927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E6D2D34-4BB4-460B-8844-027610FB2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BBF442-3420-1744-A00C-E055A2B80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5996"/>
          </a:xfrm>
        </p:spPr>
        <p:txBody>
          <a:bodyPr anchor="b"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Differences Contd.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32D45C-57EC-7B52-9E71-6EC31D8FE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951" y="602673"/>
            <a:ext cx="3700544" cy="276615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C5314570-9B06-4D37-8CBD-EDD67C2FA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-4155"/>
            <a:ext cx="2514948" cy="2174333"/>
            <a:chOff x="-305" y="-4155"/>
            <a:chExt cx="2514948" cy="2174333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204F55B-358D-4FB5-9979-6724C6415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4F77C62-9DDF-48D3-A074-159A3276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EB07022-F30B-49CA-B1DD-A826815C4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7C47E16-167C-48BF-9FC9-08787D348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DC0CAC8-A27B-477F-C810-8A921D823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2" y="3462198"/>
            <a:ext cx="3759105" cy="22084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6FA72-F170-DE41-2828-F378F9A2A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I was able to get Approximate Q Learning to converge at 9000 episodes. (8600 if aiming for non-negative rewards)</a:t>
            </a:r>
          </a:p>
          <a:p>
            <a:r>
              <a:rPr lang="en-US" sz="1800">
                <a:solidFill>
                  <a:schemeClr val="tx2"/>
                </a:solidFill>
              </a:rPr>
              <a:t>However, I could not get DQL to get past 300 episodes without crashing my collab environment. Below are average reward metrics for both :</a:t>
            </a:r>
          </a:p>
        </p:txBody>
      </p:sp>
    </p:spTree>
    <p:extLst>
      <p:ext uri="{BB962C8B-B14F-4D97-AF65-F5344CB8AC3E}">
        <p14:creationId xmlns:p14="http://schemas.microsoft.com/office/powerpoint/2010/main" val="2888581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10650BA-D090-4A23-98E3-B48BBAEA9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 up of beakers with solutions on a shelf in a lab">
            <a:extLst>
              <a:ext uri="{FF2B5EF4-FFF2-40B4-BE49-F238E27FC236}">
                <a16:creationId xmlns:a16="http://schemas.microsoft.com/office/drawing/2014/main" id="{D0EC9DC5-C244-5C3B-C8AC-69080397CB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035" b="-2"/>
          <a:stretch/>
        </p:blipFill>
        <p:spPr>
          <a:xfrm>
            <a:off x="-9527" y="3725"/>
            <a:ext cx="5846165" cy="6850548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FFB939B9-73CE-4644-87BB-72AEBF001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9527" y="-6558"/>
            <a:ext cx="6254832" cy="6874766"/>
            <a:chOff x="-9149" y="3725"/>
            <a:chExt cx="6254832" cy="688720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5F2A0CF-7879-4629-AC2B-4069D77A3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8645"/>
              <a:ext cx="5933139" cy="6387893"/>
            </a:xfrm>
            <a:custGeom>
              <a:avLst/>
              <a:gdLst>
                <a:gd name="connsiteX0" fmla="*/ 5852909 w 5933139"/>
                <a:gd name="connsiteY0" fmla="*/ 2469528 h 6335678"/>
                <a:gd name="connsiteX1" fmla="*/ 5830799 w 5933139"/>
                <a:gd name="connsiteY1" fmla="*/ 2394015 h 6335678"/>
                <a:gd name="connsiteX2" fmla="*/ 5805878 w 5933139"/>
                <a:gd name="connsiteY2" fmla="*/ 2319439 h 6335678"/>
                <a:gd name="connsiteX3" fmla="*/ 5778708 w 5933139"/>
                <a:gd name="connsiteY3" fmla="*/ 2245800 h 6335678"/>
                <a:gd name="connsiteX4" fmla="*/ 5652978 w 5933139"/>
                <a:gd name="connsiteY4" fmla="*/ 1959675 h 6335678"/>
                <a:gd name="connsiteX5" fmla="*/ 5327691 w 5933139"/>
                <a:gd name="connsiteY5" fmla="*/ 1432958 h 6335678"/>
                <a:gd name="connsiteX6" fmla="*/ 4921458 w 5933139"/>
                <a:gd name="connsiteY6" fmla="*/ 973322 h 6335678"/>
                <a:gd name="connsiteX7" fmla="*/ 4450018 w 5933139"/>
                <a:gd name="connsiteY7" fmla="*/ 586764 h 6335678"/>
                <a:gd name="connsiteX8" fmla="*/ 4193311 w 5933139"/>
                <a:gd name="connsiteY8" fmla="*/ 423558 h 6335678"/>
                <a:gd name="connsiteX9" fmla="*/ 3924237 w 5933139"/>
                <a:gd name="connsiteY9" fmla="*/ 281901 h 6335678"/>
                <a:gd name="connsiteX10" fmla="*/ 3352175 w 5933139"/>
                <a:gd name="connsiteY10" fmla="*/ 75786 h 6335678"/>
                <a:gd name="connsiteX11" fmla="*/ 3051997 w 5933139"/>
                <a:gd name="connsiteY11" fmla="*/ 19011 h 6335678"/>
                <a:gd name="connsiteX12" fmla="*/ 2745823 w 5933139"/>
                <a:gd name="connsiteY12" fmla="*/ 86 h 6335678"/>
                <a:gd name="connsiteX13" fmla="*/ 2141720 w 5933139"/>
                <a:gd name="connsiteY13" fmla="*/ 55550 h 6335678"/>
                <a:gd name="connsiteX14" fmla="*/ 1551295 w 5933139"/>
                <a:gd name="connsiteY14" fmla="*/ 216319 h 6335678"/>
                <a:gd name="connsiteX15" fmla="*/ 1001718 w 5933139"/>
                <a:gd name="connsiteY15" fmla="*/ 498134 h 6335678"/>
                <a:gd name="connsiteX16" fmla="*/ 754755 w 5933139"/>
                <a:gd name="connsiteY16" fmla="*/ 685886 h 6335678"/>
                <a:gd name="connsiteX17" fmla="*/ 533462 w 5933139"/>
                <a:gd name="connsiteY17" fmla="*/ 903056 h 6335678"/>
                <a:gd name="connsiteX18" fmla="*/ 0 w 5933139"/>
                <a:gd name="connsiteY18" fmla="*/ 1646568 h 6335678"/>
                <a:gd name="connsiteX19" fmla="*/ 0 w 5933139"/>
                <a:gd name="connsiteY19" fmla="*/ 4709059 h 6335678"/>
                <a:gd name="connsiteX20" fmla="*/ 120671 w 5933139"/>
                <a:gd name="connsiteY20" fmla="*/ 4907491 h 6335678"/>
                <a:gd name="connsiteX21" fmla="*/ 507979 w 5933139"/>
                <a:gd name="connsiteY21" fmla="*/ 5384178 h 6335678"/>
                <a:gd name="connsiteX22" fmla="*/ 972112 w 5933139"/>
                <a:gd name="connsiteY22" fmla="*/ 5778607 h 6335678"/>
                <a:gd name="connsiteX23" fmla="*/ 1229943 w 5933139"/>
                <a:gd name="connsiteY23" fmla="*/ 5939939 h 6335678"/>
                <a:gd name="connsiteX24" fmla="*/ 1502389 w 5933139"/>
                <a:gd name="connsiteY24" fmla="*/ 6073913 h 6335678"/>
                <a:gd name="connsiteX25" fmla="*/ 2673870 w 5933139"/>
                <a:gd name="connsiteY25" fmla="*/ 6333993 h 6335678"/>
                <a:gd name="connsiteX26" fmla="*/ 2749196 w 5933139"/>
                <a:gd name="connsiteY26" fmla="*/ 6335679 h 6335678"/>
                <a:gd name="connsiteX27" fmla="*/ 2787983 w 5933139"/>
                <a:gd name="connsiteY27" fmla="*/ 6335492 h 6335678"/>
                <a:gd name="connsiteX28" fmla="*/ 2826770 w 5933139"/>
                <a:gd name="connsiteY28" fmla="*/ 6334368 h 6335678"/>
                <a:gd name="connsiteX29" fmla="*/ 2981918 w 5933139"/>
                <a:gd name="connsiteY29" fmla="*/ 6319939 h 6335678"/>
                <a:gd name="connsiteX30" fmla="*/ 3285282 w 5933139"/>
                <a:gd name="connsiteY30" fmla="*/ 6241803 h 6335678"/>
                <a:gd name="connsiteX31" fmla="*/ 3566347 w 5933139"/>
                <a:gd name="connsiteY31" fmla="*/ 6104831 h 6335678"/>
                <a:gd name="connsiteX32" fmla="*/ 3818369 w 5933139"/>
                <a:gd name="connsiteY32" fmla="*/ 5926823 h 6335678"/>
                <a:gd name="connsiteX33" fmla="*/ 4044908 w 5933139"/>
                <a:gd name="connsiteY33" fmla="*/ 5726329 h 6335678"/>
                <a:gd name="connsiteX34" fmla="*/ 4151151 w 5933139"/>
                <a:gd name="connsiteY34" fmla="*/ 5622147 h 6335678"/>
                <a:gd name="connsiteX35" fmla="*/ 4253834 w 5933139"/>
                <a:gd name="connsiteY35" fmla="*/ 5516841 h 6335678"/>
                <a:gd name="connsiteX36" fmla="*/ 4452453 w 5933139"/>
                <a:gd name="connsiteY36" fmla="*/ 5306979 h 6335678"/>
                <a:gd name="connsiteX37" fmla="*/ 4548578 w 5933139"/>
                <a:gd name="connsiteY37" fmla="*/ 5202797 h 6335678"/>
                <a:gd name="connsiteX38" fmla="*/ 4596546 w 5933139"/>
                <a:gd name="connsiteY38" fmla="*/ 5151456 h 6335678"/>
                <a:gd name="connsiteX39" fmla="*/ 4643016 w 5933139"/>
                <a:gd name="connsiteY39" fmla="*/ 5103300 h 6335678"/>
                <a:gd name="connsiteX40" fmla="*/ 4739515 w 5933139"/>
                <a:gd name="connsiteY40" fmla="*/ 5013172 h 6335678"/>
                <a:gd name="connsiteX41" fmla="*/ 4842198 w 5933139"/>
                <a:gd name="connsiteY41" fmla="*/ 4930164 h 6335678"/>
                <a:gd name="connsiteX42" fmla="*/ 5071360 w 5933139"/>
                <a:gd name="connsiteY42" fmla="*/ 4780449 h 6335678"/>
                <a:gd name="connsiteX43" fmla="*/ 5332001 w 5933139"/>
                <a:gd name="connsiteY43" fmla="*/ 4615932 h 6335678"/>
                <a:gd name="connsiteX44" fmla="*/ 5397396 w 5933139"/>
                <a:gd name="connsiteY44" fmla="*/ 4563655 h 6335678"/>
                <a:gd name="connsiteX45" fmla="*/ 5459417 w 5933139"/>
                <a:gd name="connsiteY45" fmla="*/ 4505380 h 6335678"/>
                <a:gd name="connsiteX46" fmla="*/ 5567159 w 5933139"/>
                <a:gd name="connsiteY46" fmla="*/ 4374029 h 6335678"/>
                <a:gd name="connsiteX47" fmla="*/ 5651292 w 5933139"/>
                <a:gd name="connsiteY47" fmla="*/ 4231810 h 6335678"/>
                <a:gd name="connsiteX48" fmla="*/ 5716686 w 5933139"/>
                <a:gd name="connsiteY48" fmla="*/ 4085655 h 6335678"/>
                <a:gd name="connsiteX49" fmla="*/ 5820681 w 5933139"/>
                <a:gd name="connsiteY49" fmla="*/ 3791848 h 6335678"/>
                <a:gd name="connsiteX50" fmla="*/ 5898629 w 5933139"/>
                <a:gd name="connsiteY50" fmla="*/ 3487922 h 6335678"/>
                <a:gd name="connsiteX51" fmla="*/ 5932170 w 5933139"/>
                <a:gd name="connsiteY51" fmla="*/ 3174066 h 6335678"/>
                <a:gd name="connsiteX52" fmla="*/ 5872209 w 5933139"/>
                <a:gd name="connsiteY52" fmla="*/ 2545978 h 6335678"/>
                <a:gd name="connsiteX53" fmla="*/ 5852909 w 5933139"/>
                <a:gd name="connsiteY53" fmla="*/ 2469528 h 6335678"/>
                <a:gd name="connsiteX54" fmla="*/ 5507386 w 5933139"/>
                <a:gd name="connsiteY54" fmla="*/ 3724580 h 6335678"/>
                <a:gd name="connsiteX55" fmla="*/ 5453609 w 5933139"/>
                <a:gd name="connsiteY55" fmla="*/ 3989906 h 6335678"/>
                <a:gd name="connsiteX56" fmla="*/ 5344181 w 5933139"/>
                <a:gd name="connsiteY56" fmla="*/ 4220380 h 6335678"/>
                <a:gd name="connsiteX57" fmla="*/ 5171419 w 5933139"/>
                <a:gd name="connsiteY57" fmla="*/ 4388644 h 6335678"/>
                <a:gd name="connsiteX58" fmla="*/ 5057868 w 5933139"/>
                <a:gd name="connsiteY58" fmla="*/ 4453851 h 6335678"/>
                <a:gd name="connsiteX59" fmla="*/ 4930265 w 5933139"/>
                <a:gd name="connsiteY59" fmla="*/ 4516810 h 6335678"/>
                <a:gd name="connsiteX60" fmla="*/ 4660067 w 5933139"/>
                <a:gd name="connsiteY60" fmla="*/ 4664276 h 6335678"/>
                <a:gd name="connsiteX61" fmla="*/ 4408794 w 5933139"/>
                <a:gd name="connsiteY61" fmla="*/ 4857836 h 6335678"/>
                <a:gd name="connsiteX62" fmla="*/ 4352207 w 5933139"/>
                <a:gd name="connsiteY62" fmla="*/ 4911988 h 6335678"/>
                <a:gd name="connsiteX63" fmla="*/ 4299366 w 5933139"/>
                <a:gd name="connsiteY63" fmla="*/ 4965390 h 6335678"/>
                <a:gd name="connsiteX64" fmla="*/ 4197621 w 5933139"/>
                <a:gd name="connsiteY64" fmla="*/ 5074257 h 6335678"/>
                <a:gd name="connsiteX65" fmla="*/ 4008744 w 5933139"/>
                <a:gd name="connsiteY65" fmla="*/ 5297985 h 6335678"/>
                <a:gd name="connsiteX66" fmla="*/ 3917304 w 5933139"/>
                <a:gd name="connsiteY66" fmla="*/ 5409100 h 6335678"/>
                <a:gd name="connsiteX67" fmla="*/ 3826052 w 5933139"/>
                <a:gd name="connsiteY67" fmla="*/ 5518153 h 6335678"/>
                <a:gd name="connsiteX68" fmla="*/ 3637925 w 5933139"/>
                <a:gd name="connsiteY68" fmla="*/ 5725017 h 6335678"/>
                <a:gd name="connsiteX69" fmla="*/ 3433497 w 5933139"/>
                <a:gd name="connsiteY69" fmla="*/ 5906586 h 6335678"/>
                <a:gd name="connsiteX70" fmla="*/ 3204522 w 5933139"/>
                <a:gd name="connsiteY70" fmla="*/ 6046744 h 6335678"/>
                <a:gd name="connsiteX71" fmla="*/ 2950439 w 5933139"/>
                <a:gd name="connsiteY71" fmla="*/ 6129190 h 6335678"/>
                <a:gd name="connsiteX72" fmla="*/ 2816839 w 5933139"/>
                <a:gd name="connsiteY72" fmla="*/ 6146428 h 6335678"/>
                <a:gd name="connsiteX73" fmla="*/ 2749009 w 5933139"/>
                <a:gd name="connsiteY73" fmla="*/ 6149051 h 6335678"/>
                <a:gd name="connsiteX74" fmla="*/ 2678930 w 5933139"/>
                <a:gd name="connsiteY74" fmla="*/ 6148677 h 6335678"/>
                <a:gd name="connsiteX75" fmla="*/ 2125793 w 5933139"/>
                <a:gd name="connsiteY75" fmla="*/ 6065481 h 6335678"/>
                <a:gd name="connsiteX76" fmla="*/ 1610506 w 5933139"/>
                <a:gd name="connsiteY76" fmla="*/ 5851310 h 6335678"/>
                <a:gd name="connsiteX77" fmla="*/ 1373099 w 5933139"/>
                <a:gd name="connsiteY77" fmla="*/ 5706279 h 6335678"/>
                <a:gd name="connsiteX78" fmla="*/ 1315949 w 5933139"/>
                <a:gd name="connsiteY78" fmla="*/ 5666743 h 6335678"/>
                <a:gd name="connsiteX79" fmla="*/ 1259923 w 5933139"/>
                <a:gd name="connsiteY79" fmla="*/ 5625894 h 6335678"/>
                <a:gd name="connsiteX80" fmla="*/ 1204647 w 5933139"/>
                <a:gd name="connsiteY80" fmla="*/ 5583922 h 6335678"/>
                <a:gd name="connsiteX81" fmla="*/ 1150308 w 5933139"/>
                <a:gd name="connsiteY81" fmla="*/ 5540826 h 6335678"/>
                <a:gd name="connsiteX82" fmla="*/ 751569 w 5933139"/>
                <a:gd name="connsiteY82" fmla="*/ 5158015 h 6335678"/>
                <a:gd name="connsiteX83" fmla="*/ 663315 w 5933139"/>
                <a:gd name="connsiteY83" fmla="*/ 5052146 h 6335678"/>
                <a:gd name="connsiteX84" fmla="*/ 580869 w 5933139"/>
                <a:gd name="connsiteY84" fmla="*/ 4942718 h 6335678"/>
                <a:gd name="connsiteX85" fmla="*/ 432279 w 5933139"/>
                <a:gd name="connsiteY85" fmla="*/ 4713369 h 6335678"/>
                <a:gd name="connsiteX86" fmla="*/ 205553 w 5933139"/>
                <a:gd name="connsiteY86" fmla="*/ 4219443 h 6335678"/>
                <a:gd name="connsiteX87" fmla="*/ 79448 w 5933139"/>
                <a:gd name="connsiteY87" fmla="*/ 3693850 h 6335678"/>
                <a:gd name="connsiteX88" fmla="*/ 53590 w 5933139"/>
                <a:gd name="connsiteY88" fmla="*/ 3425339 h 6335678"/>
                <a:gd name="connsiteX89" fmla="*/ 49655 w 5933139"/>
                <a:gd name="connsiteY89" fmla="*/ 3155890 h 6335678"/>
                <a:gd name="connsiteX90" fmla="*/ 67830 w 5933139"/>
                <a:gd name="connsiteY90" fmla="*/ 2886817 h 6335678"/>
                <a:gd name="connsiteX91" fmla="*/ 108679 w 5933139"/>
                <a:gd name="connsiteY91" fmla="*/ 2619992 h 6335678"/>
                <a:gd name="connsiteX92" fmla="*/ 263077 w 5933139"/>
                <a:gd name="connsiteY92" fmla="*/ 2101520 h 6335678"/>
                <a:gd name="connsiteX93" fmla="*/ 837575 w 5933139"/>
                <a:gd name="connsiteY93" fmla="*/ 1186370 h 6335678"/>
                <a:gd name="connsiteX94" fmla="*/ 1031698 w 5933139"/>
                <a:gd name="connsiteY94" fmla="*/ 996932 h 6335678"/>
                <a:gd name="connsiteX95" fmla="*/ 1236688 w 5933139"/>
                <a:gd name="connsiteY95" fmla="*/ 819298 h 6335678"/>
                <a:gd name="connsiteX96" fmla="*/ 1687143 w 5933139"/>
                <a:gd name="connsiteY96" fmla="*/ 511438 h 6335678"/>
                <a:gd name="connsiteX97" fmla="*/ 2196246 w 5933139"/>
                <a:gd name="connsiteY97" fmla="*/ 300639 h 6335678"/>
                <a:gd name="connsiteX98" fmla="*/ 2745823 w 5933139"/>
                <a:gd name="connsiteY98" fmla="*/ 229248 h 6335678"/>
                <a:gd name="connsiteX99" fmla="*/ 3019206 w 5933139"/>
                <a:gd name="connsiteY99" fmla="*/ 252108 h 6335678"/>
                <a:gd name="connsiteX100" fmla="*/ 3288092 w 5933139"/>
                <a:gd name="connsiteY100" fmla="*/ 313006 h 6335678"/>
                <a:gd name="connsiteX101" fmla="*/ 3548172 w 5933139"/>
                <a:gd name="connsiteY101" fmla="*/ 407069 h 6335678"/>
                <a:gd name="connsiteX102" fmla="*/ 3611505 w 5933139"/>
                <a:gd name="connsiteY102" fmla="*/ 435176 h 6335678"/>
                <a:gd name="connsiteX103" fmla="*/ 3674089 w 5933139"/>
                <a:gd name="connsiteY103" fmla="*/ 464968 h 6335678"/>
                <a:gd name="connsiteX104" fmla="*/ 3735736 w 5933139"/>
                <a:gd name="connsiteY104" fmla="*/ 496823 h 6335678"/>
                <a:gd name="connsiteX105" fmla="*/ 3796634 w 5933139"/>
                <a:gd name="connsiteY105" fmla="*/ 530176 h 6335678"/>
                <a:gd name="connsiteX106" fmla="*/ 4251585 w 5933139"/>
                <a:gd name="connsiteY106" fmla="*/ 847405 h 6335678"/>
                <a:gd name="connsiteX107" fmla="*/ 4644515 w 5933139"/>
                <a:gd name="connsiteY107" fmla="*/ 1236775 h 6335678"/>
                <a:gd name="connsiteX108" fmla="*/ 4816527 w 5933139"/>
                <a:gd name="connsiteY108" fmla="*/ 1451883 h 6335678"/>
                <a:gd name="connsiteX109" fmla="*/ 4970738 w 5933139"/>
                <a:gd name="connsiteY109" fmla="*/ 1678610 h 6335678"/>
                <a:gd name="connsiteX110" fmla="*/ 5223885 w 5933139"/>
                <a:gd name="connsiteY110" fmla="*/ 2159232 h 6335678"/>
                <a:gd name="connsiteX111" fmla="*/ 5395709 w 5933139"/>
                <a:gd name="connsiteY111" fmla="*/ 2666087 h 6335678"/>
                <a:gd name="connsiteX112" fmla="*/ 5458855 w 5933139"/>
                <a:gd name="connsiteY112" fmla="*/ 2924292 h 6335678"/>
                <a:gd name="connsiteX113" fmla="*/ 5499142 w 5933139"/>
                <a:gd name="connsiteY113" fmla="*/ 3186995 h 6335678"/>
                <a:gd name="connsiteX114" fmla="*/ 5516755 w 5933139"/>
                <a:gd name="connsiteY114" fmla="*/ 3454007 h 6335678"/>
                <a:gd name="connsiteX115" fmla="*/ 5507386 w 5933139"/>
                <a:gd name="connsiteY115" fmla="*/ 3724580 h 633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5933139" h="6335678">
                  <a:moveTo>
                    <a:pt x="5852909" y="2469528"/>
                  </a:moveTo>
                  <a:lnTo>
                    <a:pt x="5830799" y="2394015"/>
                  </a:lnTo>
                  <a:lnTo>
                    <a:pt x="5805878" y="2319439"/>
                  </a:lnTo>
                  <a:cubicBezTo>
                    <a:pt x="5797446" y="2294705"/>
                    <a:pt x="5787890" y="2270346"/>
                    <a:pt x="5778708" y="2245800"/>
                  </a:cubicBezTo>
                  <a:cubicBezTo>
                    <a:pt x="5740858" y="2148364"/>
                    <a:pt x="5699073" y="2052614"/>
                    <a:pt x="5652978" y="1959675"/>
                  </a:cubicBezTo>
                  <a:cubicBezTo>
                    <a:pt x="5559664" y="1773985"/>
                    <a:pt x="5450986" y="1597663"/>
                    <a:pt x="5327691" y="1432958"/>
                  </a:cubicBezTo>
                  <a:cubicBezTo>
                    <a:pt x="5204960" y="1268067"/>
                    <a:pt x="5068362" y="1114980"/>
                    <a:pt x="4921458" y="973322"/>
                  </a:cubicBezTo>
                  <a:cubicBezTo>
                    <a:pt x="4774742" y="831665"/>
                    <a:pt x="4616408" y="703125"/>
                    <a:pt x="4450018" y="586764"/>
                  </a:cubicBezTo>
                  <a:cubicBezTo>
                    <a:pt x="4366822" y="528489"/>
                    <a:pt x="4281003" y="474337"/>
                    <a:pt x="4193311" y="423558"/>
                  </a:cubicBezTo>
                  <a:cubicBezTo>
                    <a:pt x="4105806" y="372404"/>
                    <a:pt x="4015865" y="325560"/>
                    <a:pt x="3924237" y="281901"/>
                  </a:cubicBezTo>
                  <a:cubicBezTo>
                    <a:pt x="3740983" y="195333"/>
                    <a:pt x="3549483" y="125067"/>
                    <a:pt x="3352175" y="75786"/>
                  </a:cubicBezTo>
                  <a:cubicBezTo>
                    <a:pt x="3253428" y="51240"/>
                    <a:pt x="3153368" y="31565"/>
                    <a:pt x="3051997" y="19011"/>
                  </a:cubicBezTo>
                  <a:cubicBezTo>
                    <a:pt x="2950814" y="5895"/>
                    <a:pt x="2848506" y="-851"/>
                    <a:pt x="2745823" y="86"/>
                  </a:cubicBezTo>
                  <a:cubicBezTo>
                    <a:pt x="2543643" y="1585"/>
                    <a:pt x="2341838" y="20135"/>
                    <a:pt x="2141720" y="55550"/>
                  </a:cubicBezTo>
                  <a:cubicBezTo>
                    <a:pt x="1941976" y="91339"/>
                    <a:pt x="1743356" y="143055"/>
                    <a:pt x="1551295" y="216319"/>
                  </a:cubicBezTo>
                  <a:cubicBezTo>
                    <a:pt x="1359233" y="289396"/>
                    <a:pt x="1173917" y="383459"/>
                    <a:pt x="1001718" y="498134"/>
                  </a:cubicBezTo>
                  <a:cubicBezTo>
                    <a:pt x="915712" y="555659"/>
                    <a:pt x="832141" y="617119"/>
                    <a:pt x="754755" y="685886"/>
                  </a:cubicBezTo>
                  <a:cubicBezTo>
                    <a:pt x="677555" y="754841"/>
                    <a:pt x="604666" y="828293"/>
                    <a:pt x="533462" y="903056"/>
                  </a:cubicBezTo>
                  <a:cubicBezTo>
                    <a:pt x="323413" y="1125660"/>
                    <a:pt x="143906" y="1376370"/>
                    <a:pt x="0" y="1646568"/>
                  </a:cubicBezTo>
                  <a:lnTo>
                    <a:pt x="0" y="4709059"/>
                  </a:lnTo>
                  <a:cubicBezTo>
                    <a:pt x="37850" y="4776702"/>
                    <a:pt x="78136" y="4843033"/>
                    <a:pt x="120671" y="4907491"/>
                  </a:cubicBezTo>
                  <a:cubicBezTo>
                    <a:pt x="234034" y="5078941"/>
                    <a:pt x="365198" y="5239336"/>
                    <a:pt x="507979" y="5384178"/>
                  </a:cubicBezTo>
                  <a:cubicBezTo>
                    <a:pt x="650948" y="5529395"/>
                    <a:pt x="805909" y="5662059"/>
                    <a:pt x="972112" y="5778607"/>
                  </a:cubicBezTo>
                  <a:cubicBezTo>
                    <a:pt x="1055308" y="5836881"/>
                    <a:pt x="1141314" y="5890846"/>
                    <a:pt x="1229943" y="5939939"/>
                  </a:cubicBezTo>
                  <a:cubicBezTo>
                    <a:pt x="1318385" y="5989406"/>
                    <a:pt x="1409450" y="6033815"/>
                    <a:pt x="1502389" y="6073913"/>
                  </a:cubicBezTo>
                  <a:cubicBezTo>
                    <a:pt x="1874145" y="6233559"/>
                    <a:pt x="2272884" y="6320689"/>
                    <a:pt x="2673870" y="6333993"/>
                  </a:cubicBezTo>
                  <a:lnTo>
                    <a:pt x="2749196" y="6335679"/>
                  </a:lnTo>
                  <a:lnTo>
                    <a:pt x="2787983" y="6335492"/>
                  </a:lnTo>
                  <a:lnTo>
                    <a:pt x="2826770" y="6334368"/>
                  </a:lnTo>
                  <a:cubicBezTo>
                    <a:pt x="2878486" y="6332494"/>
                    <a:pt x="2930390" y="6327247"/>
                    <a:pt x="2981918" y="6319939"/>
                  </a:cubicBezTo>
                  <a:cubicBezTo>
                    <a:pt x="3085163" y="6304949"/>
                    <a:pt x="3187096" y="6278529"/>
                    <a:pt x="3285282" y="6241803"/>
                  </a:cubicBezTo>
                  <a:cubicBezTo>
                    <a:pt x="3383467" y="6205265"/>
                    <a:pt x="3477530" y="6158608"/>
                    <a:pt x="3566347" y="6104831"/>
                  </a:cubicBezTo>
                  <a:cubicBezTo>
                    <a:pt x="3655164" y="6051053"/>
                    <a:pt x="3739109" y="5990905"/>
                    <a:pt x="3818369" y="5926823"/>
                  </a:cubicBezTo>
                  <a:cubicBezTo>
                    <a:pt x="3897630" y="5862739"/>
                    <a:pt x="3973143" y="5795471"/>
                    <a:pt x="4044908" y="5726329"/>
                  </a:cubicBezTo>
                  <a:cubicBezTo>
                    <a:pt x="4080884" y="5691852"/>
                    <a:pt x="4116299" y="5656999"/>
                    <a:pt x="4151151" y="5622147"/>
                  </a:cubicBezTo>
                  <a:cubicBezTo>
                    <a:pt x="4185816" y="5586920"/>
                    <a:pt x="4220106" y="5552068"/>
                    <a:pt x="4253834" y="5516841"/>
                  </a:cubicBezTo>
                  <a:cubicBezTo>
                    <a:pt x="4321289" y="5446388"/>
                    <a:pt x="4387808" y="5376871"/>
                    <a:pt x="4452453" y="5306979"/>
                  </a:cubicBezTo>
                  <a:lnTo>
                    <a:pt x="4548578" y="5202797"/>
                  </a:lnTo>
                  <a:lnTo>
                    <a:pt x="4596546" y="5151456"/>
                  </a:lnTo>
                  <a:cubicBezTo>
                    <a:pt x="4612661" y="5134592"/>
                    <a:pt x="4627276" y="5119040"/>
                    <a:pt x="4643016" y="5103300"/>
                  </a:cubicBezTo>
                  <a:cubicBezTo>
                    <a:pt x="4674308" y="5072196"/>
                    <a:pt x="4706162" y="5041841"/>
                    <a:pt x="4739515" y="5013172"/>
                  </a:cubicBezTo>
                  <a:cubicBezTo>
                    <a:pt x="4772493" y="4984128"/>
                    <a:pt x="4806596" y="4956397"/>
                    <a:pt x="4842198" y="4930164"/>
                  </a:cubicBezTo>
                  <a:cubicBezTo>
                    <a:pt x="4913026" y="4876949"/>
                    <a:pt x="4988914" y="4828980"/>
                    <a:pt x="5071360" y="4780449"/>
                  </a:cubicBezTo>
                  <a:cubicBezTo>
                    <a:pt x="5153243" y="4731544"/>
                    <a:pt x="5243372" y="4682076"/>
                    <a:pt x="5332001" y="4615932"/>
                  </a:cubicBezTo>
                  <a:cubicBezTo>
                    <a:pt x="5354111" y="4599443"/>
                    <a:pt x="5376035" y="4582205"/>
                    <a:pt x="5397396" y="4563655"/>
                  </a:cubicBezTo>
                  <a:cubicBezTo>
                    <a:pt x="5418757" y="4545104"/>
                    <a:pt x="5439368" y="4525617"/>
                    <a:pt x="5459417" y="4505380"/>
                  </a:cubicBezTo>
                  <a:cubicBezTo>
                    <a:pt x="5499329" y="4464719"/>
                    <a:pt x="5535493" y="4420311"/>
                    <a:pt x="5567159" y="4374029"/>
                  </a:cubicBezTo>
                  <a:cubicBezTo>
                    <a:pt x="5599388" y="4328121"/>
                    <a:pt x="5626558" y="4279965"/>
                    <a:pt x="5651292" y="4231810"/>
                  </a:cubicBezTo>
                  <a:cubicBezTo>
                    <a:pt x="5675651" y="4183466"/>
                    <a:pt x="5697012" y="4134561"/>
                    <a:pt x="5716686" y="4085655"/>
                  </a:cubicBezTo>
                  <a:cubicBezTo>
                    <a:pt x="5756223" y="3987845"/>
                    <a:pt x="5789576" y="3891158"/>
                    <a:pt x="5820681" y="3791848"/>
                  </a:cubicBezTo>
                  <a:cubicBezTo>
                    <a:pt x="5851972" y="3692726"/>
                    <a:pt x="5878955" y="3591167"/>
                    <a:pt x="5898629" y="3487922"/>
                  </a:cubicBezTo>
                  <a:cubicBezTo>
                    <a:pt x="5918116" y="3384490"/>
                    <a:pt x="5929172" y="3279372"/>
                    <a:pt x="5932170" y="3174066"/>
                  </a:cubicBezTo>
                  <a:cubicBezTo>
                    <a:pt x="5937604" y="2963454"/>
                    <a:pt x="5920552" y="2750968"/>
                    <a:pt x="5872209" y="2545978"/>
                  </a:cubicBezTo>
                  <a:cubicBezTo>
                    <a:pt x="5865838" y="2520307"/>
                    <a:pt x="5860029" y="2494637"/>
                    <a:pt x="5852909" y="2469528"/>
                  </a:cubicBezTo>
                  <a:close/>
                  <a:moveTo>
                    <a:pt x="5507386" y="3724580"/>
                  </a:moveTo>
                  <a:cubicBezTo>
                    <a:pt x="5497830" y="3814521"/>
                    <a:pt x="5480591" y="3905586"/>
                    <a:pt x="5453609" y="3989906"/>
                  </a:cubicBezTo>
                  <a:cubicBezTo>
                    <a:pt x="5426439" y="4074413"/>
                    <a:pt x="5390088" y="4152924"/>
                    <a:pt x="5344181" y="4220380"/>
                  </a:cubicBezTo>
                  <a:cubicBezTo>
                    <a:pt x="5297898" y="4287835"/>
                    <a:pt x="5241311" y="4342549"/>
                    <a:pt x="5171419" y="4388644"/>
                  </a:cubicBezTo>
                  <a:cubicBezTo>
                    <a:pt x="5136755" y="4411879"/>
                    <a:pt x="5098342" y="4433052"/>
                    <a:pt x="5057868" y="4453851"/>
                  </a:cubicBezTo>
                  <a:cubicBezTo>
                    <a:pt x="5017395" y="4474837"/>
                    <a:pt x="4974298" y="4495449"/>
                    <a:pt x="4930265" y="4516810"/>
                  </a:cubicBezTo>
                  <a:cubicBezTo>
                    <a:pt x="4841823" y="4559719"/>
                    <a:pt x="4748696" y="4607126"/>
                    <a:pt x="4660067" y="4664276"/>
                  </a:cubicBezTo>
                  <a:cubicBezTo>
                    <a:pt x="4571251" y="4721238"/>
                    <a:pt x="4486181" y="4786071"/>
                    <a:pt x="4408794" y="4857836"/>
                  </a:cubicBezTo>
                  <a:cubicBezTo>
                    <a:pt x="4389682" y="4875637"/>
                    <a:pt x="4370008" y="4894375"/>
                    <a:pt x="4352207" y="4911988"/>
                  </a:cubicBezTo>
                  <a:lnTo>
                    <a:pt x="4299366" y="4965390"/>
                  </a:lnTo>
                  <a:cubicBezTo>
                    <a:pt x="4264514" y="5001179"/>
                    <a:pt x="4230599" y="5037531"/>
                    <a:pt x="4197621" y="5074257"/>
                  </a:cubicBezTo>
                  <a:cubicBezTo>
                    <a:pt x="4131664" y="5147896"/>
                    <a:pt x="4070204" y="5223784"/>
                    <a:pt x="4008744" y="5297985"/>
                  </a:cubicBezTo>
                  <a:lnTo>
                    <a:pt x="3917304" y="5409100"/>
                  </a:lnTo>
                  <a:cubicBezTo>
                    <a:pt x="3886949" y="5446013"/>
                    <a:pt x="3856782" y="5482364"/>
                    <a:pt x="3826052" y="5518153"/>
                  </a:cubicBezTo>
                  <a:cubicBezTo>
                    <a:pt x="3764592" y="5589544"/>
                    <a:pt x="3702758" y="5659435"/>
                    <a:pt x="3637925" y="5725017"/>
                  </a:cubicBezTo>
                  <a:cubicBezTo>
                    <a:pt x="3573093" y="5790412"/>
                    <a:pt x="3505637" y="5852059"/>
                    <a:pt x="3433497" y="5906586"/>
                  </a:cubicBezTo>
                  <a:cubicBezTo>
                    <a:pt x="3361544" y="5961112"/>
                    <a:pt x="3285469" y="6009268"/>
                    <a:pt x="3204522" y="6046744"/>
                  </a:cubicBezTo>
                  <a:cubicBezTo>
                    <a:pt x="3123763" y="6084594"/>
                    <a:pt x="3038506" y="6112513"/>
                    <a:pt x="2950439" y="6129190"/>
                  </a:cubicBezTo>
                  <a:cubicBezTo>
                    <a:pt x="2906405" y="6137809"/>
                    <a:pt x="2861810" y="6143055"/>
                    <a:pt x="2816839" y="6146428"/>
                  </a:cubicBezTo>
                  <a:cubicBezTo>
                    <a:pt x="2794354" y="6147927"/>
                    <a:pt x="2771681" y="6148677"/>
                    <a:pt x="2749009" y="6149051"/>
                  </a:cubicBezTo>
                  <a:lnTo>
                    <a:pt x="2678930" y="6148677"/>
                  </a:lnTo>
                  <a:cubicBezTo>
                    <a:pt x="2491927" y="6144367"/>
                    <a:pt x="2305675" y="6116260"/>
                    <a:pt x="2125793" y="6065481"/>
                  </a:cubicBezTo>
                  <a:cubicBezTo>
                    <a:pt x="1945911" y="6014515"/>
                    <a:pt x="1773524" y="5940501"/>
                    <a:pt x="1610506" y="5851310"/>
                  </a:cubicBezTo>
                  <a:cubicBezTo>
                    <a:pt x="1528997" y="5806714"/>
                    <a:pt x="1449924" y="5757808"/>
                    <a:pt x="1373099" y="5706279"/>
                  </a:cubicBezTo>
                  <a:lnTo>
                    <a:pt x="1315949" y="5666743"/>
                  </a:lnTo>
                  <a:lnTo>
                    <a:pt x="1259923" y="5625894"/>
                  </a:lnTo>
                  <a:lnTo>
                    <a:pt x="1204647" y="5583922"/>
                  </a:lnTo>
                  <a:cubicBezTo>
                    <a:pt x="1186284" y="5569869"/>
                    <a:pt x="1168483" y="5555066"/>
                    <a:pt x="1150308" y="5540826"/>
                  </a:cubicBezTo>
                  <a:cubicBezTo>
                    <a:pt x="1006402" y="5424839"/>
                    <a:pt x="872615" y="5296860"/>
                    <a:pt x="751569" y="5158015"/>
                  </a:cubicBezTo>
                  <a:cubicBezTo>
                    <a:pt x="721214" y="5123350"/>
                    <a:pt x="691983" y="5087935"/>
                    <a:pt x="663315" y="5052146"/>
                  </a:cubicBezTo>
                  <a:cubicBezTo>
                    <a:pt x="635021" y="5016170"/>
                    <a:pt x="607289" y="4980006"/>
                    <a:pt x="580869" y="4942718"/>
                  </a:cubicBezTo>
                  <a:cubicBezTo>
                    <a:pt x="527654" y="4868517"/>
                    <a:pt x="478186" y="4791880"/>
                    <a:pt x="432279" y="4713369"/>
                  </a:cubicBezTo>
                  <a:cubicBezTo>
                    <a:pt x="340651" y="4556159"/>
                    <a:pt x="264764" y="4390330"/>
                    <a:pt x="205553" y="4219443"/>
                  </a:cubicBezTo>
                  <a:cubicBezTo>
                    <a:pt x="146154" y="4048555"/>
                    <a:pt x="104369" y="3872045"/>
                    <a:pt x="79448" y="3693850"/>
                  </a:cubicBezTo>
                  <a:cubicBezTo>
                    <a:pt x="67268" y="3604659"/>
                    <a:pt x="58087" y="3515092"/>
                    <a:pt x="53590" y="3425339"/>
                  </a:cubicBezTo>
                  <a:cubicBezTo>
                    <a:pt x="47969" y="3335585"/>
                    <a:pt x="47406" y="3245644"/>
                    <a:pt x="49655" y="3155890"/>
                  </a:cubicBezTo>
                  <a:cubicBezTo>
                    <a:pt x="52278" y="3066137"/>
                    <a:pt x="58274" y="2976383"/>
                    <a:pt x="67830" y="2886817"/>
                  </a:cubicBezTo>
                  <a:cubicBezTo>
                    <a:pt x="77761" y="2797438"/>
                    <a:pt x="91253" y="2708246"/>
                    <a:pt x="108679" y="2619992"/>
                  </a:cubicBezTo>
                  <a:cubicBezTo>
                    <a:pt x="143906" y="2443108"/>
                    <a:pt x="195809" y="2269409"/>
                    <a:pt x="263077" y="2101520"/>
                  </a:cubicBezTo>
                  <a:cubicBezTo>
                    <a:pt x="397614" y="1765740"/>
                    <a:pt x="593048" y="1453382"/>
                    <a:pt x="837575" y="1186370"/>
                  </a:cubicBezTo>
                  <a:cubicBezTo>
                    <a:pt x="898473" y="1119289"/>
                    <a:pt x="964242" y="1056893"/>
                    <a:pt x="1031698" y="996932"/>
                  </a:cubicBezTo>
                  <a:cubicBezTo>
                    <a:pt x="1099154" y="936784"/>
                    <a:pt x="1166235" y="876261"/>
                    <a:pt x="1236688" y="819298"/>
                  </a:cubicBezTo>
                  <a:cubicBezTo>
                    <a:pt x="1377221" y="704999"/>
                    <a:pt x="1526935" y="600442"/>
                    <a:pt x="1687143" y="511438"/>
                  </a:cubicBezTo>
                  <a:cubicBezTo>
                    <a:pt x="1847163" y="422621"/>
                    <a:pt x="2017676" y="348795"/>
                    <a:pt x="2196246" y="300639"/>
                  </a:cubicBezTo>
                  <a:cubicBezTo>
                    <a:pt x="2374629" y="251921"/>
                    <a:pt x="2560320" y="227749"/>
                    <a:pt x="2745823" y="229248"/>
                  </a:cubicBezTo>
                  <a:cubicBezTo>
                    <a:pt x="2837076" y="230372"/>
                    <a:pt x="2928516" y="238055"/>
                    <a:pt x="3019206" y="252108"/>
                  </a:cubicBezTo>
                  <a:cubicBezTo>
                    <a:pt x="3109710" y="266724"/>
                    <a:pt x="3199650" y="286773"/>
                    <a:pt x="3288092" y="313006"/>
                  </a:cubicBezTo>
                  <a:cubicBezTo>
                    <a:pt x="3376347" y="339426"/>
                    <a:pt x="3463477" y="370343"/>
                    <a:pt x="3548172" y="407069"/>
                  </a:cubicBezTo>
                  <a:cubicBezTo>
                    <a:pt x="3569345" y="416438"/>
                    <a:pt x="3590519" y="425432"/>
                    <a:pt x="3611505" y="435176"/>
                  </a:cubicBezTo>
                  <a:lnTo>
                    <a:pt x="3674089" y="464968"/>
                  </a:lnTo>
                  <a:lnTo>
                    <a:pt x="3735736" y="496823"/>
                  </a:lnTo>
                  <a:cubicBezTo>
                    <a:pt x="3756160" y="507690"/>
                    <a:pt x="3776397" y="519120"/>
                    <a:pt x="3796634" y="530176"/>
                  </a:cubicBezTo>
                  <a:cubicBezTo>
                    <a:pt x="3957965" y="621054"/>
                    <a:pt x="4110303" y="728046"/>
                    <a:pt x="4251585" y="847405"/>
                  </a:cubicBezTo>
                  <a:cubicBezTo>
                    <a:pt x="4393242" y="966390"/>
                    <a:pt x="4524781" y="1096991"/>
                    <a:pt x="4644515" y="1236775"/>
                  </a:cubicBezTo>
                  <a:cubicBezTo>
                    <a:pt x="4704663" y="1306479"/>
                    <a:pt x="4762375" y="1378057"/>
                    <a:pt x="4816527" y="1451883"/>
                  </a:cubicBezTo>
                  <a:cubicBezTo>
                    <a:pt x="4870679" y="1525897"/>
                    <a:pt x="4922020" y="1601598"/>
                    <a:pt x="4970738" y="1678610"/>
                  </a:cubicBezTo>
                  <a:cubicBezTo>
                    <a:pt x="5067799" y="1833008"/>
                    <a:pt x="5152494" y="1993965"/>
                    <a:pt x="5223885" y="2159232"/>
                  </a:cubicBezTo>
                  <a:cubicBezTo>
                    <a:pt x="5295275" y="2324686"/>
                    <a:pt x="5349615" y="2495199"/>
                    <a:pt x="5395709" y="2666087"/>
                  </a:cubicBezTo>
                  <a:cubicBezTo>
                    <a:pt x="5418757" y="2751718"/>
                    <a:pt x="5440680" y="2837537"/>
                    <a:pt x="5458855" y="2924292"/>
                  </a:cubicBezTo>
                  <a:cubicBezTo>
                    <a:pt x="5477406" y="3011048"/>
                    <a:pt x="5490522" y="3098740"/>
                    <a:pt x="5499142" y="3186995"/>
                  </a:cubicBezTo>
                  <a:cubicBezTo>
                    <a:pt x="5507761" y="3275250"/>
                    <a:pt x="5513944" y="3364254"/>
                    <a:pt x="5516755" y="3454007"/>
                  </a:cubicBezTo>
                  <a:cubicBezTo>
                    <a:pt x="5518629" y="3543761"/>
                    <a:pt x="5516755" y="3634264"/>
                    <a:pt x="5507386" y="372458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7E50BFD-51AC-4ACE-820C-A285E6672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41478"/>
              <a:ext cx="5953893" cy="6434152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317011 w 5953893"/>
                <a:gd name="connsiteY8" fmla="*/ 3797009 h 6434152"/>
                <a:gd name="connsiteX9" fmla="*/ 5176478 w 5953893"/>
                <a:gd name="connsiteY9" fmla="*/ 4100747 h 6434152"/>
                <a:gd name="connsiteX10" fmla="*/ 4942257 w 5953893"/>
                <a:gd name="connsiteY10" fmla="*/ 4250274 h 6434152"/>
                <a:gd name="connsiteX11" fmla="*/ 4216171 w 5953893"/>
                <a:gd name="connsiteY11" fmla="*/ 4773243 h 6434152"/>
                <a:gd name="connsiteX12" fmla="*/ 3905125 w 5953893"/>
                <a:gd name="connsiteY12" fmla="*/ 5105837 h 6434152"/>
                <a:gd name="connsiteX13" fmla="*/ 3308329 w 5953893"/>
                <a:gd name="connsiteY13" fmla="*/ 5682022 h 6434152"/>
                <a:gd name="connsiteX14" fmla="*/ 2739452 w 5953893"/>
                <a:gd name="connsiteY14" fmla="*/ 5870898 h 6434152"/>
                <a:gd name="connsiteX15" fmla="*/ 1647419 w 5953893"/>
                <a:gd name="connsiteY15" fmla="*/ 5625809 h 6434152"/>
                <a:gd name="connsiteX16" fmla="*/ 781175 w 5953893"/>
                <a:gd name="connsiteY16" fmla="*/ 4960620 h 6434152"/>
                <a:gd name="connsiteX17" fmla="*/ 312545 w 5953893"/>
                <a:gd name="connsiteY17" fmla="*/ 4165205 h 6434152"/>
                <a:gd name="connsiteX18" fmla="*/ 142032 w 5953893"/>
                <a:gd name="connsiteY18" fmla="*/ 3217451 h 6434152"/>
                <a:gd name="connsiteX19" fmla="*/ 347210 w 5953893"/>
                <a:gd name="connsiteY19" fmla="*/ 2181444 h 6434152"/>
                <a:gd name="connsiteX20" fmla="*/ 906155 w 5953893"/>
                <a:gd name="connsiteY20" fmla="*/ 1337497 h 6434152"/>
                <a:gd name="connsiteX21" fmla="*/ 2739265 w 5953893"/>
                <a:gd name="connsiteY21" fmla="*/ 563818 h 6434152"/>
                <a:gd name="connsiteX22" fmla="*/ 3849849 w 5953893"/>
                <a:gd name="connsiteY22" fmla="*/ 881796 h 6434152"/>
                <a:gd name="connsiteX23" fmla="*/ 4834515 w 5953893"/>
                <a:gd name="connsiteY23" fmla="*/ 1742419 h 6434152"/>
                <a:gd name="connsiteX24" fmla="*/ 5325256 w 5953893"/>
                <a:gd name="connsiteY24" fmla="*/ 2742076 h 6434152"/>
                <a:gd name="connsiteX25" fmla="*/ 5317011 w 5953893"/>
                <a:gd name="connsiteY25" fmla="*/ 3797009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317011" y="3797009"/>
                  </a:moveTo>
                  <a:cubicBezTo>
                    <a:pt x="5275976" y="3943538"/>
                    <a:pt x="5228756" y="4045658"/>
                    <a:pt x="5176478" y="4100747"/>
                  </a:cubicBezTo>
                  <a:cubicBezTo>
                    <a:pt x="5131883" y="4147591"/>
                    <a:pt x="5061991" y="4186004"/>
                    <a:pt x="4942257" y="4250274"/>
                  </a:cubicBezTo>
                  <a:cubicBezTo>
                    <a:pt x="4753381" y="4351458"/>
                    <a:pt x="4494613" y="4489929"/>
                    <a:pt x="4216171" y="4773243"/>
                  </a:cubicBezTo>
                  <a:cubicBezTo>
                    <a:pt x="4106555" y="4884733"/>
                    <a:pt x="4004247" y="4997159"/>
                    <a:pt x="3905125" y="5105837"/>
                  </a:cubicBezTo>
                  <a:cubicBezTo>
                    <a:pt x="3701071" y="5329753"/>
                    <a:pt x="3508260" y="5541302"/>
                    <a:pt x="3308329" y="5682022"/>
                  </a:cubicBezTo>
                  <a:cubicBezTo>
                    <a:pt x="3122826" y="5812624"/>
                    <a:pt x="2947441" y="5870898"/>
                    <a:pt x="2739452" y="5870898"/>
                  </a:cubicBezTo>
                  <a:cubicBezTo>
                    <a:pt x="2357765" y="5870898"/>
                    <a:pt x="1990319" y="5788452"/>
                    <a:pt x="1647419" y="5625809"/>
                  </a:cubicBezTo>
                  <a:cubicBezTo>
                    <a:pt x="1319509" y="5470286"/>
                    <a:pt x="1019893" y="5240187"/>
                    <a:pt x="781175" y="4960620"/>
                  </a:cubicBezTo>
                  <a:cubicBezTo>
                    <a:pt x="579370" y="4724151"/>
                    <a:pt x="421598" y="4456576"/>
                    <a:pt x="312545" y="4165205"/>
                  </a:cubicBezTo>
                  <a:cubicBezTo>
                    <a:pt x="199369" y="3863153"/>
                    <a:pt x="142032" y="3544237"/>
                    <a:pt x="142032" y="3217451"/>
                  </a:cubicBezTo>
                  <a:cubicBezTo>
                    <a:pt x="142032" y="2857688"/>
                    <a:pt x="211174" y="2509166"/>
                    <a:pt x="347210" y="2181444"/>
                  </a:cubicBezTo>
                  <a:cubicBezTo>
                    <a:pt x="478561" y="1865339"/>
                    <a:pt x="666688" y="1581275"/>
                    <a:pt x="906155" y="1337497"/>
                  </a:cubicBezTo>
                  <a:cubicBezTo>
                    <a:pt x="1396334" y="838512"/>
                    <a:pt x="2047469" y="563818"/>
                    <a:pt x="2739265" y="563818"/>
                  </a:cubicBezTo>
                  <a:cubicBezTo>
                    <a:pt x="3094157" y="563818"/>
                    <a:pt x="3478280" y="673808"/>
                    <a:pt x="3849849" y="881796"/>
                  </a:cubicBezTo>
                  <a:cubicBezTo>
                    <a:pt x="4226851" y="1092783"/>
                    <a:pt x="4567316" y="1390338"/>
                    <a:pt x="4834515" y="1742419"/>
                  </a:cubicBezTo>
                  <a:cubicBezTo>
                    <a:pt x="5070798" y="2053653"/>
                    <a:pt x="5240374" y="2399363"/>
                    <a:pt x="5325256" y="2742076"/>
                  </a:cubicBezTo>
                  <a:cubicBezTo>
                    <a:pt x="5414634" y="3102964"/>
                    <a:pt x="5411824" y="3458044"/>
                    <a:pt x="5317011" y="3797009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0394888-C50F-41C1-92D4-0E2B4315A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1462"/>
              <a:ext cx="5953893" cy="6444167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208520 w 5953893"/>
                <a:gd name="connsiteY8" fmla="*/ 3766654 h 6434152"/>
                <a:gd name="connsiteX9" fmla="*/ 5094782 w 5953893"/>
                <a:gd name="connsiteY9" fmla="*/ 4022985 h 6434152"/>
                <a:gd name="connsiteX10" fmla="*/ 4888855 w 5953893"/>
                <a:gd name="connsiteY10" fmla="*/ 4150777 h 6434152"/>
                <a:gd name="connsiteX11" fmla="*/ 4135411 w 5953893"/>
                <a:gd name="connsiteY11" fmla="*/ 4694170 h 6434152"/>
                <a:gd name="connsiteX12" fmla="*/ 3821555 w 5953893"/>
                <a:gd name="connsiteY12" fmla="*/ 5029762 h 6434152"/>
                <a:gd name="connsiteX13" fmla="*/ 2739265 w 5953893"/>
                <a:gd name="connsiteY13" fmla="*/ 5758097 h 6434152"/>
                <a:gd name="connsiteX14" fmla="*/ 1695575 w 5953893"/>
                <a:gd name="connsiteY14" fmla="*/ 5523876 h 6434152"/>
                <a:gd name="connsiteX15" fmla="*/ 866619 w 5953893"/>
                <a:gd name="connsiteY15" fmla="*/ 4887356 h 6434152"/>
                <a:gd name="connsiteX16" fmla="*/ 417851 w 5953893"/>
                <a:gd name="connsiteY16" fmla="*/ 4125481 h 6434152"/>
                <a:gd name="connsiteX17" fmla="*/ 254645 w 5953893"/>
                <a:gd name="connsiteY17" fmla="*/ 3217264 h 6434152"/>
                <a:gd name="connsiteX18" fmla="*/ 451204 w 5953893"/>
                <a:gd name="connsiteY18" fmla="*/ 2224540 h 6434152"/>
                <a:gd name="connsiteX19" fmla="*/ 986540 w 5953893"/>
                <a:gd name="connsiteY19" fmla="*/ 1416383 h 6434152"/>
                <a:gd name="connsiteX20" fmla="*/ 2739452 w 5953893"/>
                <a:gd name="connsiteY20" fmla="*/ 676244 h 6434152"/>
                <a:gd name="connsiteX21" fmla="*/ 3794947 w 5953893"/>
                <a:gd name="connsiteY21" fmla="*/ 979795 h 6434152"/>
                <a:gd name="connsiteX22" fmla="*/ 4744762 w 5953893"/>
                <a:gd name="connsiteY22" fmla="*/ 1810250 h 6434152"/>
                <a:gd name="connsiteX23" fmla="*/ 5215827 w 5953893"/>
                <a:gd name="connsiteY23" fmla="*/ 2768871 h 6434152"/>
                <a:gd name="connsiteX24" fmla="*/ 5208520 w 5953893"/>
                <a:gd name="connsiteY24" fmla="*/ 3766654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208520" y="3766654"/>
                  </a:moveTo>
                  <a:cubicBezTo>
                    <a:pt x="5173667" y="3891634"/>
                    <a:pt x="5133194" y="3982699"/>
                    <a:pt x="5094782" y="4022985"/>
                  </a:cubicBezTo>
                  <a:cubicBezTo>
                    <a:pt x="5060492" y="4058962"/>
                    <a:pt x="4984792" y="4099435"/>
                    <a:pt x="4888855" y="4150777"/>
                  </a:cubicBezTo>
                  <a:cubicBezTo>
                    <a:pt x="4693420" y="4255333"/>
                    <a:pt x="4426033" y="4398489"/>
                    <a:pt x="4135411" y="4694170"/>
                  </a:cubicBezTo>
                  <a:cubicBezTo>
                    <a:pt x="4024297" y="4807158"/>
                    <a:pt x="3921239" y="4920334"/>
                    <a:pt x="3821555" y="5029762"/>
                  </a:cubicBezTo>
                  <a:cubicBezTo>
                    <a:pt x="3385341" y="5508324"/>
                    <a:pt x="3138940" y="5758097"/>
                    <a:pt x="2739265" y="5758097"/>
                  </a:cubicBezTo>
                  <a:cubicBezTo>
                    <a:pt x="2374442" y="5758097"/>
                    <a:pt x="2023297" y="5679211"/>
                    <a:pt x="1695575" y="5523876"/>
                  </a:cubicBezTo>
                  <a:cubicBezTo>
                    <a:pt x="1381906" y="5375098"/>
                    <a:pt x="1095219" y="5154930"/>
                    <a:pt x="866619" y="4887356"/>
                  </a:cubicBezTo>
                  <a:cubicBezTo>
                    <a:pt x="673246" y="4661005"/>
                    <a:pt x="522220" y="4404673"/>
                    <a:pt x="417851" y="4125481"/>
                  </a:cubicBezTo>
                  <a:cubicBezTo>
                    <a:pt x="309547" y="3836171"/>
                    <a:pt x="254645" y="3530558"/>
                    <a:pt x="254645" y="3217264"/>
                  </a:cubicBezTo>
                  <a:cubicBezTo>
                    <a:pt x="254645" y="2872490"/>
                    <a:pt x="320790" y="2538585"/>
                    <a:pt x="451204" y="2224540"/>
                  </a:cubicBezTo>
                  <a:cubicBezTo>
                    <a:pt x="577121" y="1921739"/>
                    <a:pt x="757191" y="1649855"/>
                    <a:pt x="986540" y="1416383"/>
                  </a:cubicBezTo>
                  <a:cubicBezTo>
                    <a:pt x="1455357" y="939134"/>
                    <a:pt x="2078011" y="676244"/>
                    <a:pt x="2739452" y="676244"/>
                  </a:cubicBezTo>
                  <a:cubicBezTo>
                    <a:pt x="3075232" y="676244"/>
                    <a:pt x="3440243" y="781175"/>
                    <a:pt x="3794947" y="979795"/>
                  </a:cubicBezTo>
                  <a:cubicBezTo>
                    <a:pt x="4158459" y="1183286"/>
                    <a:pt x="4486931" y="1470348"/>
                    <a:pt x="4744762" y="1810250"/>
                  </a:cubicBezTo>
                  <a:cubicBezTo>
                    <a:pt x="4971862" y="2109491"/>
                    <a:pt x="5134693" y="2440961"/>
                    <a:pt x="5215827" y="2768871"/>
                  </a:cubicBezTo>
                  <a:cubicBezTo>
                    <a:pt x="5300334" y="3110834"/>
                    <a:pt x="5297898" y="3446614"/>
                    <a:pt x="5208520" y="376665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2" name="Freeform: Shape 21">
              <a:extLst>
                <a:ext uri="{FF2B5EF4-FFF2-40B4-BE49-F238E27FC236}">
                  <a16:creationId xmlns:a16="http://schemas.microsoft.com/office/drawing/2014/main" id="{F22C906F-48B7-4ABF-B36E-0C0A056A5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3725"/>
              <a:ext cx="5855313" cy="6880645"/>
            </a:xfrm>
            <a:custGeom>
              <a:avLst/>
              <a:gdLst>
                <a:gd name="connsiteX0" fmla="*/ 5855313 w 5855313"/>
                <a:gd name="connsiteY0" fmla="*/ 4717843 h 6880645"/>
                <a:gd name="connsiteX1" fmla="*/ 5855313 w 5855313"/>
                <a:gd name="connsiteY1" fmla="*/ 6880645 h 6880645"/>
                <a:gd name="connsiteX2" fmla="*/ 0 w 5855313"/>
                <a:gd name="connsiteY2" fmla="*/ 6880645 h 6880645"/>
                <a:gd name="connsiteX3" fmla="*/ 0 w 5855313"/>
                <a:gd name="connsiteY3" fmla="*/ 5268859 h 6880645"/>
                <a:gd name="connsiteX4" fmla="*/ 36130 w 5855313"/>
                <a:gd name="connsiteY4" fmla="*/ 5327430 h 6880645"/>
                <a:gd name="connsiteX5" fmla="*/ 2782721 w 5855313"/>
                <a:gd name="connsiteY5" fmla="*/ 6765687 h 6880645"/>
                <a:gd name="connsiteX6" fmla="*/ 5834702 w 5855313"/>
                <a:gd name="connsiteY6" fmla="*/ 4773305 h 6880645"/>
                <a:gd name="connsiteX7" fmla="*/ 9148 w 5855313"/>
                <a:gd name="connsiteY7" fmla="*/ 0 h 6880645"/>
                <a:gd name="connsiteX8" fmla="*/ 5855312 w 5855313"/>
                <a:gd name="connsiteY8" fmla="*/ 0 h 6880645"/>
                <a:gd name="connsiteX9" fmla="*/ 5855312 w 5855313"/>
                <a:gd name="connsiteY9" fmla="*/ 96759 h 6880645"/>
                <a:gd name="connsiteX10" fmla="*/ 5855313 w 5855313"/>
                <a:gd name="connsiteY10" fmla="*/ 96759 h 6880645"/>
                <a:gd name="connsiteX11" fmla="*/ 5855313 w 5855313"/>
                <a:gd name="connsiteY11" fmla="*/ 2289203 h 6880645"/>
                <a:gd name="connsiteX12" fmla="*/ 5834702 w 5855313"/>
                <a:gd name="connsiteY12" fmla="*/ 2233742 h 6880645"/>
                <a:gd name="connsiteX13" fmla="*/ 2782721 w 5855313"/>
                <a:gd name="connsiteY13" fmla="*/ 241359 h 6880645"/>
                <a:gd name="connsiteX14" fmla="*/ 36130 w 5855313"/>
                <a:gd name="connsiteY14" fmla="*/ 1679616 h 6880645"/>
                <a:gd name="connsiteX15" fmla="*/ 0 w 5855313"/>
                <a:gd name="connsiteY15" fmla="*/ 1738187 h 6880645"/>
                <a:gd name="connsiteX16" fmla="*/ 0 w 5855313"/>
                <a:gd name="connsiteY16" fmla="*/ 96759 h 6880645"/>
                <a:gd name="connsiteX17" fmla="*/ 9148 w 5855313"/>
                <a:gd name="connsiteY17" fmla="*/ 96759 h 688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55313" h="6880645">
                  <a:moveTo>
                    <a:pt x="5855313" y="4717843"/>
                  </a:moveTo>
                  <a:lnTo>
                    <a:pt x="5855313" y="6880645"/>
                  </a:lnTo>
                  <a:lnTo>
                    <a:pt x="0" y="6880645"/>
                  </a:lnTo>
                  <a:lnTo>
                    <a:pt x="0" y="5268859"/>
                  </a:lnTo>
                  <a:lnTo>
                    <a:pt x="36130" y="5327430"/>
                  </a:lnTo>
                  <a:cubicBezTo>
                    <a:pt x="631370" y="6195172"/>
                    <a:pt x="1639396" y="6765687"/>
                    <a:pt x="2782721" y="6765687"/>
                  </a:cubicBezTo>
                  <a:cubicBezTo>
                    <a:pt x="4154711" y="6765687"/>
                    <a:pt x="5331871" y="5944145"/>
                    <a:pt x="5834702" y="4773305"/>
                  </a:cubicBezTo>
                  <a:close/>
                  <a:moveTo>
                    <a:pt x="9148" y="0"/>
                  </a:moveTo>
                  <a:lnTo>
                    <a:pt x="5855312" y="0"/>
                  </a:lnTo>
                  <a:lnTo>
                    <a:pt x="5855312" y="96759"/>
                  </a:lnTo>
                  <a:lnTo>
                    <a:pt x="5855313" y="96759"/>
                  </a:lnTo>
                  <a:lnTo>
                    <a:pt x="5855313" y="2289203"/>
                  </a:lnTo>
                  <a:lnTo>
                    <a:pt x="5834702" y="2233742"/>
                  </a:lnTo>
                  <a:cubicBezTo>
                    <a:pt x="5331871" y="1062902"/>
                    <a:pt x="4154711" y="241359"/>
                    <a:pt x="2782721" y="241359"/>
                  </a:cubicBezTo>
                  <a:cubicBezTo>
                    <a:pt x="1639396" y="241359"/>
                    <a:pt x="631370" y="811875"/>
                    <a:pt x="36130" y="1679616"/>
                  </a:cubicBezTo>
                  <a:lnTo>
                    <a:pt x="0" y="1738187"/>
                  </a:lnTo>
                  <a:lnTo>
                    <a:pt x="0" y="96759"/>
                  </a:lnTo>
                  <a:lnTo>
                    <a:pt x="9148" y="9675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3" name="Freeform: Shape 22">
              <a:extLst>
                <a:ext uri="{FF2B5EF4-FFF2-40B4-BE49-F238E27FC236}">
                  <a16:creationId xmlns:a16="http://schemas.microsoft.com/office/drawing/2014/main" id="{B4ABE2AA-A788-450F-94A8-AED4B698F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6370"/>
              <a:ext cx="6254832" cy="6864558"/>
            </a:xfrm>
            <a:custGeom>
              <a:avLst/>
              <a:gdLst>
                <a:gd name="connsiteX0" fmla="*/ 2766060 w 6254832"/>
                <a:gd name="connsiteY0" fmla="*/ 0 h 6864558"/>
                <a:gd name="connsiteX1" fmla="*/ 0 w 6254832"/>
                <a:gd name="connsiteY1" fmla="*/ 1340683 h 6864558"/>
                <a:gd name="connsiteX2" fmla="*/ 0 w 6254832"/>
                <a:gd name="connsiteY2" fmla="*/ 2201306 h 6864558"/>
                <a:gd name="connsiteX3" fmla="*/ 1312 w 6254832"/>
                <a:gd name="connsiteY3" fmla="*/ 2197746 h 6864558"/>
                <a:gd name="connsiteX4" fmla="*/ 612723 w 6254832"/>
                <a:gd name="connsiteY4" fmla="*/ 1201649 h 6864558"/>
                <a:gd name="connsiteX5" fmla="*/ 1571344 w 6254832"/>
                <a:gd name="connsiteY5" fmla="*/ 483245 h 6864558"/>
                <a:gd name="connsiteX6" fmla="*/ 1641235 w 6254832"/>
                <a:gd name="connsiteY6" fmla="*/ 452328 h 6864558"/>
                <a:gd name="connsiteX7" fmla="*/ 1711502 w 6254832"/>
                <a:gd name="connsiteY7" fmla="*/ 422348 h 6864558"/>
                <a:gd name="connsiteX8" fmla="*/ 1783080 w 6254832"/>
                <a:gd name="connsiteY8" fmla="*/ 395178 h 6864558"/>
                <a:gd name="connsiteX9" fmla="*/ 1855220 w 6254832"/>
                <a:gd name="connsiteY9" fmla="*/ 369133 h 6864558"/>
                <a:gd name="connsiteX10" fmla="*/ 1928297 w 6254832"/>
                <a:gd name="connsiteY10" fmla="*/ 345711 h 6864558"/>
                <a:gd name="connsiteX11" fmla="*/ 2001749 w 6254832"/>
                <a:gd name="connsiteY11" fmla="*/ 323600 h 6864558"/>
                <a:gd name="connsiteX12" fmla="*/ 2076138 w 6254832"/>
                <a:gd name="connsiteY12" fmla="*/ 304300 h 6864558"/>
                <a:gd name="connsiteX13" fmla="*/ 2113426 w 6254832"/>
                <a:gd name="connsiteY13" fmla="*/ 294744 h 6864558"/>
                <a:gd name="connsiteX14" fmla="*/ 2132163 w 6254832"/>
                <a:gd name="connsiteY14" fmla="*/ 290060 h 6864558"/>
                <a:gd name="connsiteX15" fmla="*/ 2151089 w 6254832"/>
                <a:gd name="connsiteY15" fmla="*/ 286312 h 6864558"/>
                <a:gd name="connsiteX16" fmla="*/ 2763249 w 6254832"/>
                <a:gd name="connsiteY16" fmla="*/ 218482 h 6864558"/>
                <a:gd name="connsiteX17" fmla="*/ 3372225 w 6254832"/>
                <a:gd name="connsiteY17" fmla="*/ 301302 h 6864558"/>
                <a:gd name="connsiteX18" fmla="*/ 3663596 w 6254832"/>
                <a:gd name="connsiteY18" fmla="*/ 398364 h 6864558"/>
                <a:gd name="connsiteX19" fmla="*/ 3941663 w 6254832"/>
                <a:gd name="connsiteY19" fmla="*/ 526717 h 6864558"/>
                <a:gd name="connsiteX20" fmla="*/ 4204366 w 6254832"/>
                <a:gd name="connsiteY20" fmla="*/ 681678 h 6864558"/>
                <a:gd name="connsiteX21" fmla="*/ 4450018 w 6254832"/>
                <a:gd name="connsiteY21" fmla="*/ 860061 h 6864558"/>
                <a:gd name="connsiteX22" fmla="*/ 4678992 w 6254832"/>
                <a:gd name="connsiteY22" fmla="*/ 1057181 h 6864558"/>
                <a:gd name="connsiteX23" fmla="*/ 4889791 w 6254832"/>
                <a:gd name="connsiteY23" fmla="*/ 1271166 h 6864558"/>
                <a:gd name="connsiteX24" fmla="*/ 5083164 w 6254832"/>
                <a:gd name="connsiteY24" fmla="*/ 1498642 h 6864558"/>
                <a:gd name="connsiteX25" fmla="*/ 5257987 w 6254832"/>
                <a:gd name="connsiteY25" fmla="*/ 1738484 h 6864558"/>
                <a:gd name="connsiteX26" fmla="*/ 5413510 w 6254832"/>
                <a:gd name="connsiteY26" fmla="*/ 1989195 h 6864558"/>
                <a:gd name="connsiteX27" fmla="*/ 5548609 w 6254832"/>
                <a:gd name="connsiteY27" fmla="*/ 2249462 h 6864558"/>
                <a:gd name="connsiteX28" fmla="*/ 5747791 w 6254832"/>
                <a:gd name="connsiteY28" fmla="*/ 2795666 h 6864558"/>
                <a:gd name="connsiteX29" fmla="*/ 5806814 w 6254832"/>
                <a:gd name="connsiteY29" fmla="*/ 3078980 h 6864558"/>
                <a:gd name="connsiteX30" fmla="*/ 5816933 w 6254832"/>
                <a:gd name="connsiteY30" fmla="*/ 3150558 h 6864558"/>
                <a:gd name="connsiteX31" fmla="*/ 5825178 w 6254832"/>
                <a:gd name="connsiteY31" fmla="*/ 3222323 h 6864558"/>
                <a:gd name="connsiteX32" fmla="*/ 5831923 w 6254832"/>
                <a:gd name="connsiteY32" fmla="*/ 3294276 h 6864558"/>
                <a:gd name="connsiteX33" fmla="*/ 5836233 w 6254832"/>
                <a:gd name="connsiteY33" fmla="*/ 3366416 h 6864558"/>
                <a:gd name="connsiteX34" fmla="*/ 5833047 w 6254832"/>
                <a:gd name="connsiteY34" fmla="*/ 3655726 h 6864558"/>
                <a:gd name="connsiteX35" fmla="*/ 5827426 w 6254832"/>
                <a:gd name="connsiteY35" fmla="*/ 3728054 h 6864558"/>
                <a:gd name="connsiteX36" fmla="*/ 5819556 w 6254832"/>
                <a:gd name="connsiteY36" fmla="*/ 3800194 h 6864558"/>
                <a:gd name="connsiteX37" fmla="*/ 5809063 w 6254832"/>
                <a:gd name="connsiteY37" fmla="*/ 3872147 h 6864558"/>
                <a:gd name="connsiteX38" fmla="*/ 5796696 w 6254832"/>
                <a:gd name="connsiteY38" fmla="*/ 3943912 h 6864558"/>
                <a:gd name="connsiteX39" fmla="*/ 5725305 w 6254832"/>
                <a:gd name="connsiteY39" fmla="*/ 4225165 h 6864558"/>
                <a:gd name="connsiteX40" fmla="*/ 5605384 w 6254832"/>
                <a:gd name="connsiteY40" fmla="*/ 4478312 h 6864558"/>
                <a:gd name="connsiteX41" fmla="*/ 5412573 w 6254832"/>
                <a:gd name="connsiteY41" fmla="*/ 4677306 h 6864558"/>
                <a:gd name="connsiteX42" fmla="*/ 5155867 w 6254832"/>
                <a:gd name="connsiteY42" fmla="*/ 4834703 h 6864558"/>
                <a:gd name="connsiteX43" fmla="*/ 4645452 w 6254832"/>
                <a:gd name="connsiteY43" fmla="*/ 5207396 h 6864558"/>
                <a:gd name="connsiteX44" fmla="*/ 4536211 w 6254832"/>
                <a:gd name="connsiteY44" fmla="*/ 5319072 h 6864558"/>
                <a:gd name="connsiteX45" fmla="*/ 4430343 w 6254832"/>
                <a:gd name="connsiteY45" fmla="*/ 5432061 h 6864558"/>
                <a:gd name="connsiteX46" fmla="*/ 4220668 w 6254832"/>
                <a:gd name="connsiteY46" fmla="*/ 5657663 h 6864558"/>
                <a:gd name="connsiteX47" fmla="*/ 4115174 w 6254832"/>
                <a:gd name="connsiteY47" fmla="*/ 5768777 h 6864558"/>
                <a:gd name="connsiteX48" fmla="*/ 4007245 w 6254832"/>
                <a:gd name="connsiteY48" fmla="*/ 5876707 h 6864558"/>
                <a:gd name="connsiteX49" fmla="*/ 3781081 w 6254832"/>
                <a:gd name="connsiteY49" fmla="*/ 6078887 h 6864558"/>
                <a:gd name="connsiteX50" fmla="*/ 3534493 w 6254832"/>
                <a:gd name="connsiteY50" fmla="*/ 6249775 h 6864558"/>
                <a:gd name="connsiteX51" fmla="*/ 3265232 w 6254832"/>
                <a:gd name="connsiteY51" fmla="*/ 6373068 h 6864558"/>
                <a:gd name="connsiteX52" fmla="*/ 3194779 w 6254832"/>
                <a:gd name="connsiteY52" fmla="*/ 6394804 h 6864558"/>
                <a:gd name="connsiteX53" fmla="*/ 3123575 w 6254832"/>
                <a:gd name="connsiteY53" fmla="*/ 6412792 h 6864558"/>
                <a:gd name="connsiteX54" fmla="*/ 3051435 w 6254832"/>
                <a:gd name="connsiteY54" fmla="*/ 6426471 h 6864558"/>
                <a:gd name="connsiteX55" fmla="*/ 2978733 w 6254832"/>
                <a:gd name="connsiteY55" fmla="*/ 6436214 h 6864558"/>
                <a:gd name="connsiteX56" fmla="*/ 2905656 w 6254832"/>
                <a:gd name="connsiteY56" fmla="*/ 6442211 h 6864558"/>
                <a:gd name="connsiteX57" fmla="*/ 2832204 w 6254832"/>
                <a:gd name="connsiteY57" fmla="*/ 6444459 h 6864558"/>
                <a:gd name="connsiteX58" fmla="*/ 2758565 w 6254832"/>
                <a:gd name="connsiteY58" fmla="*/ 6443335 h 6864558"/>
                <a:gd name="connsiteX59" fmla="*/ 2683239 w 6254832"/>
                <a:gd name="connsiteY59" fmla="*/ 6438463 h 6864558"/>
                <a:gd name="connsiteX60" fmla="*/ 2091503 w 6254832"/>
                <a:gd name="connsiteY60" fmla="*/ 6343275 h 6864558"/>
                <a:gd name="connsiteX61" fmla="*/ 1948347 w 6254832"/>
                <a:gd name="connsiteY61" fmla="*/ 6301490 h 6864558"/>
                <a:gd name="connsiteX62" fmla="*/ 1807626 w 6254832"/>
                <a:gd name="connsiteY62" fmla="*/ 6252585 h 6864558"/>
                <a:gd name="connsiteX63" fmla="*/ 1738297 w 6254832"/>
                <a:gd name="connsiteY63" fmla="*/ 6225790 h 6864558"/>
                <a:gd name="connsiteX64" fmla="*/ 1669529 w 6254832"/>
                <a:gd name="connsiteY64" fmla="*/ 6197684 h 6864558"/>
                <a:gd name="connsiteX65" fmla="*/ 1635239 w 6254832"/>
                <a:gd name="connsiteY65" fmla="*/ 6183630 h 6864558"/>
                <a:gd name="connsiteX66" fmla="*/ 1601699 w 6254832"/>
                <a:gd name="connsiteY66" fmla="*/ 6167891 h 6864558"/>
                <a:gd name="connsiteX67" fmla="*/ 1534618 w 6254832"/>
                <a:gd name="connsiteY67" fmla="*/ 6136411 h 6864558"/>
                <a:gd name="connsiteX68" fmla="*/ 592299 w 6254832"/>
                <a:gd name="connsiteY68" fmla="*/ 5443116 h 6864558"/>
                <a:gd name="connsiteX69" fmla="*/ 0 w 6254832"/>
                <a:gd name="connsiteY69" fmla="*/ 4496675 h 6864558"/>
                <a:gd name="connsiteX70" fmla="*/ 0 w 6254832"/>
                <a:gd name="connsiteY70" fmla="*/ 5523875 h 6864558"/>
                <a:gd name="connsiteX71" fmla="*/ 2766060 w 6254832"/>
                <a:gd name="connsiteY71" fmla="*/ 6864559 h 6864558"/>
                <a:gd name="connsiteX72" fmla="*/ 6254833 w 6254832"/>
                <a:gd name="connsiteY72" fmla="*/ 3432373 h 6864558"/>
                <a:gd name="connsiteX73" fmla="*/ 2766060 w 6254832"/>
                <a:gd name="connsiteY73" fmla="*/ 0 h 686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254832" h="6864558">
                  <a:moveTo>
                    <a:pt x="2766060" y="0"/>
                  </a:moveTo>
                  <a:cubicBezTo>
                    <a:pt x="1639549" y="0"/>
                    <a:pt x="637831" y="525405"/>
                    <a:pt x="0" y="1340683"/>
                  </a:cubicBezTo>
                  <a:lnTo>
                    <a:pt x="0" y="2201306"/>
                  </a:lnTo>
                  <a:cubicBezTo>
                    <a:pt x="375" y="2200181"/>
                    <a:pt x="937" y="2198870"/>
                    <a:pt x="1312" y="2197746"/>
                  </a:cubicBezTo>
                  <a:cubicBezTo>
                    <a:pt x="142969" y="1837045"/>
                    <a:pt x="347959" y="1497143"/>
                    <a:pt x="612723" y="1201649"/>
                  </a:cubicBezTo>
                  <a:cubicBezTo>
                    <a:pt x="876550" y="906155"/>
                    <a:pt x="1201836" y="655258"/>
                    <a:pt x="1571344" y="483245"/>
                  </a:cubicBezTo>
                  <a:lnTo>
                    <a:pt x="1641235" y="452328"/>
                  </a:lnTo>
                  <a:cubicBezTo>
                    <a:pt x="1664658" y="442210"/>
                    <a:pt x="1687518" y="430967"/>
                    <a:pt x="1711502" y="422348"/>
                  </a:cubicBezTo>
                  <a:lnTo>
                    <a:pt x="1783080" y="395178"/>
                  </a:lnTo>
                  <a:cubicBezTo>
                    <a:pt x="1807064" y="386372"/>
                    <a:pt x="1830674" y="376441"/>
                    <a:pt x="1855220" y="369133"/>
                  </a:cubicBezTo>
                  <a:lnTo>
                    <a:pt x="1928297" y="345711"/>
                  </a:lnTo>
                  <a:cubicBezTo>
                    <a:pt x="1952656" y="338028"/>
                    <a:pt x="1976828" y="329409"/>
                    <a:pt x="2001749" y="323600"/>
                  </a:cubicBezTo>
                  <a:lnTo>
                    <a:pt x="2076138" y="304300"/>
                  </a:lnTo>
                  <a:lnTo>
                    <a:pt x="2113426" y="294744"/>
                  </a:lnTo>
                  <a:lnTo>
                    <a:pt x="2132163" y="290060"/>
                  </a:lnTo>
                  <a:lnTo>
                    <a:pt x="2151089" y="286312"/>
                  </a:lnTo>
                  <a:cubicBezTo>
                    <a:pt x="2351395" y="241716"/>
                    <a:pt x="2557322" y="219044"/>
                    <a:pt x="2763249" y="218482"/>
                  </a:cubicBezTo>
                  <a:cubicBezTo>
                    <a:pt x="2968802" y="218294"/>
                    <a:pt x="3174167" y="247900"/>
                    <a:pt x="3372225" y="301302"/>
                  </a:cubicBezTo>
                  <a:cubicBezTo>
                    <a:pt x="3471347" y="327910"/>
                    <a:pt x="3568596" y="360513"/>
                    <a:pt x="3663596" y="398364"/>
                  </a:cubicBezTo>
                  <a:cubicBezTo>
                    <a:pt x="3758784" y="435652"/>
                    <a:pt x="3851348" y="479311"/>
                    <a:pt x="3941663" y="526717"/>
                  </a:cubicBezTo>
                  <a:cubicBezTo>
                    <a:pt x="4031979" y="573936"/>
                    <a:pt x="4119297" y="626402"/>
                    <a:pt x="4204366" y="681678"/>
                  </a:cubicBezTo>
                  <a:cubicBezTo>
                    <a:pt x="4289060" y="737516"/>
                    <a:pt x="4370944" y="797289"/>
                    <a:pt x="4450018" y="860061"/>
                  </a:cubicBezTo>
                  <a:cubicBezTo>
                    <a:pt x="4529091" y="922832"/>
                    <a:pt x="4605540" y="988601"/>
                    <a:pt x="4678992" y="1057181"/>
                  </a:cubicBezTo>
                  <a:cubicBezTo>
                    <a:pt x="4752444" y="1125574"/>
                    <a:pt x="4822335" y="1197527"/>
                    <a:pt x="4889791" y="1271166"/>
                  </a:cubicBezTo>
                  <a:cubicBezTo>
                    <a:pt x="4957247" y="1344805"/>
                    <a:pt x="5021705" y="1420693"/>
                    <a:pt x="5083164" y="1498642"/>
                  </a:cubicBezTo>
                  <a:cubicBezTo>
                    <a:pt x="5144062" y="1576965"/>
                    <a:pt x="5202899" y="1656601"/>
                    <a:pt x="5257987" y="1738484"/>
                  </a:cubicBezTo>
                  <a:cubicBezTo>
                    <a:pt x="5313076" y="1820368"/>
                    <a:pt x="5365354" y="1903751"/>
                    <a:pt x="5413510" y="1989195"/>
                  </a:cubicBezTo>
                  <a:cubicBezTo>
                    <a:pt x="5462041" y="2074451"/>
                    <a:pt x="5507011" y="2161207"/>
                    <a:pt x="5548609" y="2249462"/>
                  </a:cubicBezTo>
                  <a:cubicBezTo>
                    <a:pt x="5631430" y="2426158"/>
                    <a:pt x="5698323" y="2608851"/>
                    <a:pt x="5747791" y="2795666"/>
                  </a:cubicBezTo>
                  <a:cubicBezTo>
                    <a:pt x="5771963" y="2889167"/>
                    <a:pt x="5791825" y="2983792"/>
                    <a:pt x="5806814" y="3078980"/>
                  </a:cubicBezTo>
                  <a:cubicBezTo>
                    <a:pt x="5810562" y="3102777"/>
                    <a:pt x="5814497" y="3126574"/>
                    <a:pt x="5816933" y="3150558"/>
                  </a:cubicBezTo>
                  <a:cubicBezTo>
                    <a:pt x="5819556" y="3174542"/>
                    <a:pt x="5823304" y="3198339"/>
                    <a:pt x="5825178" y="3222323"/>
                  </a:cubicBezTo>
                  <a:cubicBezTo>
                    <a:pt x="5827426" y="3246308"/>
                    <a:pt x="5830050" y="3270292"/>
                    <a:pt x="5831923" y="3294276"/>
                  </a:cubicBezTo>
                  <a:lnTo>
                    <a:pt x="5836233" y="3366416"/>
                  </a:lnTo>
                  <a:cubicBezTo>
                    <a:pt x="5839981" y="3462728"/>
                    <a:pt x="5839981" y="3559227"/>
                    <a:pt x="5833047" y="3655726"/>
                  </a:cubicBezTo>
                  <a:cubicBezTo>
                    <a:pt x="5830986" y="3679711"/>
                    <a:pt x="5830237" y="3704069"/>
                    <a:pt x="5827426" y="3728054"/>
                  </a:cubicBezTo>
                  <a:lnTo>
                    <a:pt x="5819556" y="3800194"/>
                  </a:lnTo>
                  <a:lnTo>
                    <a:pt x="5809063" y="3872147"/>
                  </a:lnTo>
                  <a:cubicBezTo>
                    <a:pt x="5805690" y="3896131"/>
                    <a:pt x="5800818" y="3919928"/>
                    <a:pt x="5796696" y="3943912"/>
                  </a:cubicBezTo>
                  <a:cubicBezTo>
                    <a:pt x="5778708" y="4039287"/>
                    <a:pt x="5755848" y="4134662"/>
                    <a:pt x="5725305" y="4225165"/>
                  </a:cubicBezTo>
                  <a:cubicBezTo>
                    <a:pt x="5694763" y="4315669"/>
                    <a:pt x="5656726" y="4402237"/>
                    <a:pt x="5605384" y="4478312"/>
                  </a:cubicBezTo>
                  <a:cubicBezTo>
                    <a:pt x="5554980" y="4555324"/>
                    <a:pt x="5489960" y="4620718"/>
                    <a:pt x="5412573" y="4677306"/>
                  </a:cubicBezTo>
                  <a:cubicBezTo>
                    <a:pt x="5335374" y="4734269"/>
                    <a:pt x="5245995" y="4782987"/>
                    <a:pt x="5155867" y="4834703"/>
                  </a:cubicBezTo>
                  <a:cubicBezTo>
                    <a:pt x="4973924" y="4936261"/>
                    <a:pt x="4794791" y="5058806"/>
                    <a:pt x="4645452" y="5207396"/>
                  </a:cubicBezTo>
                  <a:cubicBezTo>
                    <a:pt x="4607414" y="5244497"/>
                    <a:pt x="4571813" y="5281597"/>
                    <a:pt x="4536211" y="5319072"/>
                  </a:cubicBezTo>
                  <a:lnTo>
                    <a:pt x="4430343" y="5432061"/>
                  </a:lnTo>
                  <a:cubicBezTo>
                    <a:pt x="4360264" y="5507574"/>
                    <a:pt x="4290934" y="5583087"/>
                    <a:pt x="4220668" y="5657663"/>
                  </a:cubicBezTo>
                  <a:cubicBezTo>
                    <a:pt x="4185628" y="5694951"/>
                    <a:pt x="4150589" y="5732052"/>
                    <a:pt x="4115174" y="5768777"/>
                  </a:cubicBezTo>
                  <a:cubicBezTo>
                    <a:pt x="4079573" y="5805316"/>
                    <a:pt x="4043597" y="5841292"/>
                    <a:pt x="4007245" y="5876707"/>
                  </a:cubicBezTo>
                  <a:cubicBezTo>
                    <a:pt x="3934543" y="5947723"/>
                    <a:pt x="3859405" y="6015740"/>
                    <a:pt x="3781081" y="6078887"/>
                  </a:cubicBezTo>
                  <a:cubicBezTo>
                    <a:pt x="3702945" y="6142220"/>
                    <a:pt x="3620312" y="6199557"/>
                    <a:pt x="3534493" y="6249775"/>
                  </a:cubicBezTo>
                  <a:cubicBezTo>
                    <a:pt x="3448300" y="6299429"/>
                    <a:pt x="3358359" y="6341589"/>
                    <a:pt x="3265232" y="6373068"/>
                  </a:cubicBezTo>
                  <a:cubicBezTo>
                    <a:pt x="3241998" y="6381313"/>
                    <a:pt x="3218201" y="6387497"/>
                    <a:pt x="3194779" y="6394804"/>
                  </a:cubicBezTo>
                  <a:cubicBezTo>
                    <a:pt x="3171169" y="6401175"/>
                    <a:pt x="3147185" y="6406797"/>
                    <a:pt x="3123575" y="6412792"/>
                  </a:cubicBezTo>
                  <a:cubicBezTo>
                    <a:pt x="3099404" y="6417477"/>
                    <a:pt x="3075420" y="6422161"/>
                    <a:pt x="3051435" y="6426471"/>
                  </a:cubicBezTo>
                  <a:cubicBezTo>
                    <a:pt x="3027076" y="6429657"/>
                    <a:pt x="3002904" y="6433591"/>
                    <a:pt x="2978733" y="6436214"/>
                  </a:cubicBezTo>
                  <a:cubicBezTo>
                    <a:pt x="2954374" y="6438088"/>
                    <a:pt x="2930015" y="6440899"/>
                    <a:pt x="2905656" y="6442211"/>
                  </a:cubicBezTo>
                  <a:cubicBezTo>
                    <a:pt x="2881109" y="6442960"/>
                    <a:pt x="2856751" y="6444272"/>
                    <a:pt x="2832204" y="6444459"/>
                  </a:cubicBezTo>
                  <a:cubicBezTo>
                    <a:pt x="2807658" y="6444084"/>
                    <a:pt x="2783298" y="6444084"/>
                    <a:pt x="2758565" y="6443335"/>
                  </a:cubicBezTo>
                  <a:lnTo>
                    <a:pt x="2683239" y="6438463"/>
                  </a:lnTo>
                  <a:cubicBezTo>
                    <a:pt x="2482559" y="6425909"/>
                    <a:pt x="2284126" y="6393492"/>
                    <a:pt x="2091503" y="6343275"/>
                  </a:cubicBezTo>
                  <a:lnTo>
                    <a:pt x="1948347" y="6301490"/>
                  </a:lnTo>
                  <a:cubicBezTo>
                    <a:pt x="1901127" y="6286126"/>
                    <a:pt x="1854658" y="6268699"/>
                    <a:pt x="1807626" y="6252585"/>
                  </a:cubicBezTo>
                  <a:cubicBezTo>
                    <a:pt x="1784017" y="6245090"/>
                    <a:pt x="1761344" y="6234972"/>
                    <a:pt x="1738297" y="6225790"/>
                  </a:cubicBezTo>
                  <a:lnTo>
                    <a:pt x="1669529" y="6197684"/>
                  </a:lnTo>
                  <a:lnTo>
                    <a:pt x="1635239" y="6183630"/>
                  </a:lnTo>
                  <a:lnTo>
                    <a:pt x="1601699" y="6167891"/>
                  </a:lnTo>
                  <a:lnTo>
                    <a:pt x="1534618" y="6136411"/>
                  </a:lnTo>
                  <a:cubicBezTo>
                    <a:pt x="1179164" y="5964961"/>
                    <a:pt x="857250" y="5729616"/>
                    <a:pt x="592299" y="5443116"/>
                  </a:cubicBezTo>
                  <a:cubicBezTo>
                    <a:pt x="336904" y="5166173"/>
                    <a:pt x="137160" y="4842573"/>
                    <a:pt x="0" y="4496675"/>
                  </a:cubicBezTo>
                  <a:lnTo>
                    <a:pt x="0" y="5523875"/>
                  </a:lnTo>
                  <a:cubicBezTo>
                    <a:pt x="637831" y="6338966"/>
                    <a:pt x="1639549" y="6864559"/>
                    <a:pt x="2766060" y="6864559"/>
                  </a:cubicBezTo>
                  <a:cubicBezTo>
                    <a:pt x="4692858" y="6864559"/>
                    <a:pt x="6254833" y="5327879"/>
                    <a:pt x="6254833" y="3432373"/>
                  </a:cubicBezTo>
                  <a:cubicBezTo>
                    <a:pt x="6254833" y="1536679"/>
                    <a:pt x="4692858" y="0"/>
                    <a:pt x="2766060" y="0"/>
                  </a:cubicBezTo>
                  <a:close/>
                </a:path>
              </a:pathLst>
            </a:custGeom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620E54-FE84-8125-A076-A0080F7E0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anchor="b"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842D6-9B8C-A9AC-9E7C-4D59CB1AB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15756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In conclusion, the amount of time and resources needed to run DQL is too high to use in light exploration/experimentation. Whereas AQL is light robust and yields very nice results, especially when int exploration/experimentation stages of a given problem.</a:t>
            </a:r>
          </a:p>
        </p:txBody>
      </p:sp>
    </p:spTree>
    <p:extLst>
      <p:ext uri="{BB962C8B-B14F-4D97-AF65-F5344CB8AC3E}">
        <p14:creationId xmlns:p14="http://schemas.microsoft.com/office/powerpoint/2010/main" val="2454865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250</Words>
  <Application>Microsoft Office PowerPoint</Application>
  <PresentationFormat>Widescreen</PresentationFormat>
  <Paragraphs>17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Approximate Q Learning VS Deep Q Learning</vt:lpstr>
      <vt:lpstr>Problem Statement</vt:lpstr>
      <vt:lpstr>Taxi-v3</vt:lpstr>
      <vt:lpstr>Differences</vt:lpstr>
      <vt:lpstr>Differences Contd.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Approximate Q Learning VS Deep Q Learning</dc:title>
  <dc:creator>Fernandez, Elvis</dc:creator>
  <cp:lastModifiedBy>Elvis</cp:lastModifiedBy>
  <cp:revision>1</cp:revision>
  <dcterms:created xsi:type="dcterms:W3CDTF">2023-11-25T00:00:25Z</dcterms:created>
  <dcterms:modified xsi:type="dcterms:W3CDTF">2023-11-25T01:19:13Z</dcterms:modified>
</cp:coreProperties>
</file>

<file path=docProps/thumbnail.jpeg>
</file>